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2" r:id="rId7"/>
    <p:sldId id="270" r:id="rId8"/>
    <p:sldId id="266" r:id="rId9"/>
    <p:sldId id="272" r:id="rId10"/>
    <p:sldId id="268" r:id="rId11"/>
    <p:sldId id="271" r:id="rId12"/>
    <p:sldId id="264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05290A-1B52-2F3A-7335-AFBC05A55380}" name="Southern, Kristina" initials="SK" userId="S::kristina.southern@lausd.net::8ae12f2d-1aca-4ad0-8d79-001e1097bff8" providerId="AD"/>
  <p188:author id="{262A21DF-F3D4-5C28-DD77-10BFAB63B376}" name="Gomez, Julie" initials="GJ" userId="S::julie.gomez@lausd.net::dbae17ba-b66c-4220-b005-c8bb9150fd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B3F28-C816-A1CA-51FB-08BABC5C8400}" v="3" dt="2021-03-18T16:14:31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98" autoAdjust="0"/>
  </p:normalViewPr>
  <p:slideViewPr>
    <p:cSldViewPr snapToGrid="0">
      <p:cViewPr varScale="1">
        <p:scale>
          <a:sx n="52" d="100"/>
          <a:sy n="52" d="100"/>
        </p:scale>
        <p:origin x="5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723CE-5654-42D3-9330-93A53B18F33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A7B6D73-6D9D-4E49-8EF5-1BA0ABF5F357}">
      <dgm:prSet/>
      <dgm:spPr/>
      <dgm:t>
        <a:bodyPr/>
        <a:lstStyle/>
        <a:p>
          <a:r>
            <a:rPr lang="en-US"/>
            <a:t>TV</a:t>
          </a:r>
        </a:p>
      </dgm:t>
    </dgm:pt>
    <dgm:pt modelId="{A0F30516-5211-444E-9795-2AAB04B363F0}" type="parTrans" cxnId="{FAE83963-AF44-4F03-BC05-6D38AD34FBB5}">
      <dgm:prSet/>
      <dgm:spPr/>
      <dgm:t>
        <a:bodyPr/>
        <a:lstStyle/>
        <a:p>
          <a:endParaRPr lang="en-US"/>
        </a:p>
      </dgm:t>
    </dgm:pt>
    <dgm:pt modelId="{1974892A-AF64-4F9A-B3C2-531F88942396}" type="sibTrans" cxnId="{FAE83963-AF44-4F03-BC05-6D38AD34FBB5}">
      <dgm:prSet/>
      <dgm:spPr/>
      <dgm:t>
        <a:bodyPr/>
        <a:lstStyle/>
        <a:p>
          <a:endParaRPr lang="en-US"/>
        </a:p>
      </dgm:t>
    </dgm:pt>
    <dgm:pt modelId="{001F78AB-30A8-426E-B3E9-215F9E17491F}">
      <dgm:prSet/>
      <dgm:spPr/>
      <dgm:t>
        <a:bodyPr/>
        <a:lstStyle/>
        <a:p>
          <a:r>
            <a:rPr lang="en-US"/>
            <a:t>MOVIE</a:t>
          </a:r>
        </a:p>
      </dgm:t>
    </dgm:pt>
    <dgm:pt modelId="{9FFB32F8-13D2-4AC1-BBD5-9917A94F93D8}" type="parTrans" cxnId="{1BC77774-730F-4680-B7F8-D92557958309}">
      <dgm:prSet/>
      <dgm:spPr/>
      <dgm:t>
        <a:bodyPr/>
        <a:lstStyle/>
        <a:p>
          <a:endParaRPr lang="en-US"/>
        </a:p>
      </dgm:t>
    </dgm:pt>
    <dgm:pt modelId="{8494DB5B-0E10-4E66-953A-22A88E2827DF}" type="sibTrans" cxnId="{1BC77774-730F-4680-B7F8-D92557958309}">
      <dgm:prSet/>
      <dgm:spPr/>
      <dgm:t>
        <a:bodyPr/>
        <a:lstStyle/>
        <a:p>
          <a:endParaRPr lang="en-US"/>
        </a:p>
      </dgm:t>
    </dgm:pt>
    <dgm:pt modelId="{457FDAD5-ED8E-4308-830B-7DA8119160B4}">
      <dgm:prSet/>
      <dgm:spPr/>
      <dgm:t>
        <a:bodyPr/>
        <a:lstStyle/>
        <a:p>
          <a:r>
            <a:rPr lang="en-US"/>
            <a:t>BOOK</a:t>
          </a:r>
        </a:p>
      </dgm:t>
    </dgm:pt>
    <dgm:pt modelId="{EC825EA1-E678-4FBF-9C12-B1079CFF9DF1}" type="parTrans" cxnId="{4FB40D81-ACB2-4D07-8A0B-8E10E0505BCF}">
      <dgm:prSet/>
      <dgm:spPr/>
      <dgm:t>
        <a:bodyPr/>
        <a:lstStyle/>
        <a:p>
          <a:endParaRPr lang="en-US"/>
        </a:p>
      </dgm:t>
    </dgm:pt>
    <dgm:pt modelId="{8EC7C97D-3774-4417-B0ED-9D0BA2B707B1}" type="sibTrans" cxnId="{4FB40D81-ACB2-4D07-8A0B-8E10E0505BCF}">
      <dgm:prSet/>
      <dgm:spPr/>
      <dgm:t>
        <a:bodyPr/>
        <a:lstStyle/>
        <a:p>
          <a:endParaRPr lang="en-US"/>
        </a:p>
      </dgm:t>
    </dgm:pt>
    <dgm:pt modelId="{DA235573-31A3-4F47-A944-E45A337FCA5E}" type="pres">
      <dgm:prSet presAssocID="{B8E723CE-5654-42D3-9330-93A53B18F330}" presName="root" presStyleCnt="0">
        <dgm:presLayoutVars>
          <dgm:dir/>
          <dgm:resizeHandles val="exact"/>
        </dgm:presLayoutVars>
      </dgm:prSet>
      <dgm:spPr/>
    </dgm:pt>
    <dgm:pt modelId="{AAEC0B1C-9ECD-4244-86EC-F66D05CD156C}" type="pres">
      <dgm:prSet presAssocID="{BA7B6D73-6D9D-4E49-8EF5-1BA0ABF5F357}" presName="compNode" presStyleCnt="0"/>
      <dgm:spPr/>
    </dgm:pt>
    <dgm:pt modelId="{E6D905DE-8F6F-4A2A-B76D-FF93B3FB71A1}" type="pres">
      <dgm:prSet presAssocID="{BA7B6D73-6D9D-4E49-8EF5-1BA0ABF5F35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FB999D87-6EC5-46B9-9C1B-4CEC1AB8ADD8}" type="pres">
      <dgm:prSet presAssocID="{BA7B6D73-6D9D-4E49-8EF5-1BA0ABF5F357}" presName="spaceRect" presStyleCnt="0"/>
      <dgm:spPr/>
    </dgm:pt>
    <dgm:pt modelId="{3EE5A763-E7FE-4E96-826D-FE2F7A4EDFC4}" type="pres">
      <dgm:prSet presAssocID="{BA7B6D73-6D9D-4E49-8EF5-1BA0ABF5F357}" presName="textRect" presStyleLbl="revTx" presStyleIdx="0" presStyleCnt="3">
        <dgm:presLayoutVars>
          <dgm:chMax val="1"/>
          <dgm:chPref val="1"/>
        </dgm:presLayoutVars>
      </dgm:prSet>
      <dgm:spPr/>
    </dgm:pt>
    <dgm:pt modelId="{5F6EECFD-D2F2-490F-9FFE-12948EA69B46}" type="pres">
      <dgm:prSet presAssocID="{1974892A-AF64-4F9A-B3C2-531F88942396}" presName="sibTrans" presStyleCnt="0"/>
      <dgm:spPr/>
    </dgm:pt>
    <dgm:pt modelId="{093BDC55-BA92-42D3-BE83-2F5EC075A123}" type="pres">
      <dgm:prSet presAssocID="{001F78AB-30A8-426E-B3E9-215F9E17491F}" presName="compNode" presStyleCnt="0"/>
      <dgm:spPr/>
    </dgm:pt>
    <dgm:pt modelId="{06545374-E3B7-4CC9-A8E7-B2677F93D2D4}" type="pres">
      <dgm:prSet presAssocID="{001F78AB-30A8-426E-B3E9-215F9E1749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strip"/>
        </a:ext>
      </dgm:extLst>
    </dgm:pt>
    <dgm:pt modelId="{C241067E-3AFA-4583-B522-0E6608C1326B}" type="pres">
      <dgm:prSet presAssocID="{001F78AB-30A8-426E-B3E9-215F9E17491F}" presName="spaceRect" presStyleCnt="0"/>
      <dgm:spPr/>
    </dgm:pt>
    <dgm:pt modelId="{C7F9531D-FF73-4C00-BE6F-475240A46EDB}" type="pres">
      <dgm:prSet presAssocID="{001F78AB-30A8-426E-B3E9-215F9E17491F}" presName="textRect" presStyleLbl="revTx" presStyleIdx="1" presStyleCnt="3">
        <dgm:presLayoutVars>
          <dgm:chMax val="1"/>
          <dgm:chPref val="1"/>
        </dgm:presLayoutVars>
      </dgm:prSet>
      <dgm:spPr/>
    </dgm:pt>
    <dgm:pt modelId="{E4AC1355-DC9F-49A3-B19D-EF8295E833E7}" type="pres">
      <dgm:prSet presAssocID="{8494DB5B-0E10-4E66-953A-22A88E2827DF}" presName="sibTrans" presStyleCnt="0"/>
      <dgm:spPr/>
    </dgm:pt>
    <dgm:pt modelId="{DED07854-159C-4F14-9DD6-F3F9097C8943}" type="pres">
      <dgm:prSet presAssocID="{457FDAD5-ED8E-4308-830B-7DA8119160B4}" presName="compNode" presStyleCnt="0"/>
      <dgm:spPr/>
    </dgm:pt>
    <dgm:pt modelId="{48896FD6-26EA-4CB3-A02D-3D9ACBBBC12C}" type="pres">
      <dgm:prSet presAssocID="{457FDAD5-ED8E-4308-830B-7DA8119160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4AB10DC-6EDE-4A84-BFB2-49E04BBA584B}" type="pres">
      <dgm:prSet presAssocID="{457FDAD5-ED8E-4308-830B-7DA8119160B4}" presName="spaceRect" presStyleCnt="0"/>
      <dgm:spPr/>
    </dgm:pt>
    <dgm:pt modelId="{4404C222-EDD0-4D3D-A91E-3F58DB08979C}" type="pres">
      <dgm:prSet presAssocID="{457FDAD5-ED8E-4308-830B-7DA8119160B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AE83963-AF44-4F03-BC05-6D38AD34FBB5}" srcId="{B8E723CE-5654-42D3-9330-93A53B18F330}" destId="{BA7B6D73-6D9D-4E49-8EF5-1BA0ABF5F357}" srcOrd="0" destOrd="0" parTransId="{A0F30516-5211-444E-9795-2AAB04B363F0}" sibTransId="{1974892A-AF64-4F9A-B3C2-531F88942396}"/>
    <dgm:cxn modelId="{1BC77774-730F-4680-B7F8-D92557958309}" srcId="{B8E723CE-5654-42D3-9330-93A53B18F330}" destId="{001F78AB-30A8-426E-B3E9-215F9E17491F}" srcOrd="1" destOrd="0" parTransId="{9FFB32F8-13D2-4AC1-BBD5-9917A94F93D8}" sibTransId="{8494DB5B-0E10-4E66-953A-22A88E2827DF}"/>
    <dgm:cxn modelId="{4FB40D81-ACB2-4D07-8A0B-8E10E0505BCF}" srcId="{B8E723CE-5654-42D3-9330-93A53B18F330}" destId="{457FDAD5-ED8E-4308-830B-7DA8119160B4}" srcOrd="2" destOrd="0" parTransId="{EC825EA1-E678-4FBF-9C12-B1079CFF9DF1}" sibTransId="{8EC7C97D-3774-4417-B0ED-9D0BA2B707B1}"/>
    <dgm:cxn modelId="{B68B99B6-A97A-44BA-97AB-FE43F16E295D}" type="presOf" srcId="{B8E723CE-5654-42D3-9330-93A53B18F330}" destId="{DA235573-31A3-4F47-A944-E45A337FCA5E}" srcOrd="0" destOrd="0" presId="urn:microsoft.com/office/officeart/2018/2/layout/IconLabelList"/>
    <dgm:cxn modelId="{A5450FC4-B80E-4247-B4CB-9B5EA3AB336F}" type="presOf" srcId="{457FDAD5-ED8E-4308-830B-7DA8119160B4}" destId="{4404C222-EDD0-4D3D-A91E-3F58DB08979C}" srcOrd="0" destOrd="0" presId="urn:microsoft.com/office/officeart/2018/2/layout/IconLabelList"/>
    <dgm:cxn modelId="{9545F9E8-D292-4138-84D4-0A32A25E57FA}" type="presOf" srcId="{001F78AB-30A8-426E-B3E9-215F9E17491F}" destId="{C7F9531D-FF73-4C00-BE6F-475240A46EDB}" srcOrd="0" destOrd="0" presId="urn:microsoft.com/office/officeart/2018/2/layout/IconLabelList"/>
    <dgm:cxn modelId="{1AB880F5-A77B-42F7-BBAC-48FB20EC6A30}" type="presOf" srcId="{BA7B6D73-6D9D-4E49-8EF5-1BA0ABF5F357}" destId="{3EE5A763-E7FE-4E96-826D-FE2F7A4EDFC4}" srcOrd="0" destOrd="0" presId="urn:microsoft.com/office/officeart/2018/2/layout/IconLabelList"/>
    <dgm:cxn modelId="{C52908BB-7A11-41D1-B95E-067CAFCE3F31}" type="presParOf" srcId="{DA235573-31A3-4F47-A944-E45A337FCA5E}" destId="{AAEC0B1C-9ECD-4244-86EC-F66D05CD156C}" srcOrd="0" destOrd="0" presId="urn:microsoft.com/office/officeart/2018/2/layout/IconLabelList"/>
    <dgm:cxn modelId="{24E41A5A-6811-452D-B6E3-7D9A88C7938C}" type="presParOf" srcId="{AAEC0B1C-9ECD-4244-86EC-F66D05CD156C}" destId="{E6D905DE-8F6F-4A2A-B76D-FF93B3FB71A1}" srcOrd="0" destOrd="0" presId="urn:microsoft.com/office/officeart/2018/2/layout/IconLabelList"/>
    <dgm:cxn modelId="{67DD8A27-C7C9-4D0B-B74B-4CBDC7337754}" type="presParOf" srcId="{AAEC0B1C-9ECD-4244-86EC-F66D05CD156C}" destId="{FB999D87-6EC5-46B9-9C1B-4CEC1AB8ADD8}" srcOrd="1" destOrd="0" presId="urn:microsoft.com/office/officeart/2018/2/layout/IconLabelList"/>
    <dgm:cxn modelId="{8AF3C7EF-85AE-42DE-8F83-89C8103F68E5}" type="presParOf" srcId="{AAEC0B1C-9ECD-4244-86EC-F66D05CD156C}" destId="{3EE5A763-E7FE-4E96-826D-FE2F7A4EDFC4}" srcOrd="2" destOrd="0" presId="urn:microsoft.com/office/officeart/2018/2/layout/IconLabelList"/>
    <dgm:cxn modelId="{E34F9B02-F8CC-4180-A58B-3C916F0CA21B}" type="presParOf" srcId="{DA235573-31A3-4F47-A944-E45A337FCA5E}" destId="{5F6EECFD-D2F2-490F-9FFE-12948EA69B46}" srcOrd="1" destOrd="0" presId="urn:microsoft.com/office/officeart/2018/2/layout/IconLabelList"/>
    <dgm:cxn modelId="{E64ACDB4-DDB3-41FF-9740-F363FE745118}" type="presParOf" srcId="{DA235573-31A3-4F47-A944-E45A337FCA5E}" destId="{093BDC55-BA92-42D3-BE83-2F5EC075A123}" srcOrd="2" destOrd="0" presId="urn:microsoft.com/office/officeart/2018/2/layout/IconLabelList"/>
    <dgm:cxn modelId="{CBFC8863-ED14-4232-9E36-2405BAFD993F}" type="presParOf" srcId="{093BDC55-BA92-42D3-BE83-2F5EC075A123}" destId="{06545374-E3B7-4CC9-A8E7-B2677F93D2D4}" srcOrd="0" destOrd="0" presId="urn:microsoft.com/office/officeart/2018/2/layout/IconLabelList"/>
    <dgm:cxn modelId="{4623F8F4-D43C-4A51-BC48-3ACF7E2E872B}" type="presParOf" srcId="{093BDC55-BA92-42D3-BE83-2F5EC075A123}" destId="{C241067E-3AFA-4583-B522-0E6608C1326B}" srcOrd="1" destOrd="0" presId="urn:microsoft.com/office/officeart/2018/2/layout/IconLabelList"/>
    <dgm:cxn modelId="{69CF3A62-0B9D-488A-99A6-90932E4E565C}" type="presParOf" srcId="{093BDC55-BA92-42D3-BE83-2F5EC075A123}" destId="{C7F9531D-FF73-4C00-BE6F-475240A46EDB}" srcOrd="2" destOrd="0" presId="urn:microsoft.com/office/officeart/2018/2/layout/IconLabelList"/>
    <dgm:cxn modelId="{3FA6CFA3-6AA4-4F5B-A82C-F184E969944F}" type="presParOf" srcId="{DA235573-31A3-4F47-A944-E45A337FCA5E}" destId="{E4AC1355-DC9F-49A3-B19D-EF8295E833E7}" srcOrd="3" destOrd="0" presId="urn:microsoft.com/office/officeart/2018/2/layout/IconLabelList"/>
    <dgm:cxn modelId="{708AEBE1-F79E-4E5F-AED0-CB5ED5D31951}" type="presParOf" srcId="{DA235573-31A3-4F47-A944-E45A337FCA5E}" destId="{DED07854-159C-4F14-9DD6-F3F9097C8943}" srcOrd="4" destOrd="0" presId="urn:microsoft.com/office/officeart/2018/2/layout/IconLabelList"/>
    <dgm:cxn modelId="{B58074C9-B694-4B0F-850E-DC9BEB3BC153}" type="presParOf" srcId="{DED07854-159C-4F14-9DD6-F3F9097C8943}" destId="{48896FD6-26EA-4CB3-A02D-3D9ACBBBC12C}" srcOrd="0" destOrd="0" presId="urn:microsoft.com/office/officeart/2018/2/layout/IconLabelList"/>
    <dgm:cxn modelId="{9220ED4E-A033-414F-8C6E-10348F3D18C8}" type="presParOf" srcId="{DED07854-159C-4F14-9DD6-F3F9097C8943}" destId="{44AB10DC-6EDE-4A84-BFB2-49E04BBA584B}" srcOrd="1" destOrd="0" presId="urn:microsoft.com/office/officeart/2018/2/layout/IconLabelList"/>
    <dgm:cxn modelId="{4C437F65-DC96-4F14-8E2A-C3FEB9742AE8}" type="presParOf" srcId="{DED07854-159C-4F14-9DD6-F3F9097C8943}" destId="{4404C222-EDD0-4D3D-A91E-3F58DB08979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7C625-8C13-4144-A0BF-DF3C7746281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817B08-DB9B-4E8B-8401-A71AA618574C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Learn</a:t>
          </a:r>
          <a:r>
            <a:rPr lang="en-US" dirty="0">
              <a:latin typeface="Goudy Old Style" panose="02020404030301010803"/>
            </a:rPr>
            <a:t> about media literacy and how media influences our attitudes towards people</a:t>
          </a:r>
          <a:endParaRPr lang="en-US" dirty="0"/>
        </a:p>
      </dgm:t>
    </dgm:pt>
    <dgm:pt modelId="{145707C2-F3EB-42BA-9D8F-4A401146C2C0}" type="parTrans" cxnId="{1413E6E2-9900-46FA-AC86-DD301BEE1291}">
      <dgm:prSet/>
      <dgm:spPr/>
      <dgm:t>
        <a:bodyPr/>
        <a:lstStyle/>
        <a:p>
          <a:endParaRPr lang="en-US"/>
        </a:p>
      </dgm:t>
    </dgm:pt>
    <dgm:pt modelId="{B927003A-7AF9-4C21-81A7-88AB18533BE2}" type="sibTrans" cxnId="{1413E6E2-9900-46FA-AC86-DD301BEE1291}">
      <dgm:prSet/>
      <dgm:spPr/>
      <dgm:t>
        <a:bodyPr/>
        <a:lstStyle/>
        <a:p>
          <a:endParaRPr lang="en-US"/>
        </a:p>
      </dgm:t>
    </dgm:pt>
    <dgm:pt modelId="{15369F5D-7068-408B-B3F9-6DAEF1EA75E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oudy Old Style" panose="02020404030301010803"/>
            </a:rPr>
            <a:t>Watch clips from TV shows and Movies portraying various stereotypes</a:t>
          </a:r>
          <a:endParaRPr lang="en-US" dirty="0"/>
        </a:p>
      </dgm:t>
    </dgm:pt>
    <dgm:pt modelId="{4BBD6957-90E5-4721-A189-8130551A895F}" type="parTrans" cxnId="{5D230156-077F-48AD-9113-DB3665AACE84}">
      <dgm:prSet/>
      <dgm:spPr/>
      <dgm:t>
        <a:bodyPr/>
        <a:lstStyle/>
        <a:p>
          <a:endParaRPr lang="en-US"/>
        </a:p>
      </dgm:t>
    </dgm:pt>
    <dgm:pt modelId="{715A9235-255D-430D-96AC-C24D10BBB389}" type="sibTrans" cxnId="{5D230156-077F-48AD-9113-DB3665AACE84}">
      <dgm:prSet/>
      <dgm:spPr/>
      <dgm:t>
        <a:bodyPr/>
        <a:lstStyle/>
        <a:p>
          <a:endParaRPr lang="en-US"/>
        </a:p>
      </dgm:t>
    </dgm:pt>
    <dgm:pt modelId="{DBF0720A-1E71-4F0F-8FD5-043114C4C9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Reflect</a:t>
          </a:r>
          <a:r>
            <a:rPr lang="en-US" dirty="0">
              <a:latin typeface="Goudy Old Style" panose="02020404030301010803"/>
            </a:rPr>
            <a:t> on how these subtle, and not-so-subtle, messages impact our world</a:t>
          </a:r>
          <a:endParaRPr lang="en-US" dirty="0"/>
        </a:p>
      </dgm:t>
    </dgm:pt>
    <dgm:pt modelId="{5208BADA-99EC-4280-974B-50145F358633}" type="parTrans" cxnId="{282E654D-F058-42AC-9EEB-6A7E8F814856}">
      <dgm:prSet/>
      <dgm:spPr/>
      <dgm:t>
        <a:bodyPr/>
        <a:lstStyle/>
        <a:p>
          <a:endParaRPr lang="en-US"/>
        </a:p>
      </dgm:t>
    </dgm:pt>
    <dgm:pt modelId="{CC59ED75-8B02-49FB-8111-45D37713DA15}" type="sibTrans" cxnId="{282E654D-F058-42AC-9EEB-6A7E8F814856}">
      <dgm:prSet/>
      <dgm:spPr/>
      <dgm:t>
        <a:bodyPr/>
        <a:lstStyle/>
        <a:p>
          <a:endParaRPr lang="en-US"/>
        </a:p>
      </dgm:t>
    </dgm:pt>
    <dgm:pt modelId="{36F61F19-F34C-4D55-88D1-87E5A96AA776}" type="pres">
      <dgm:prSet presAssocID="{2D37C625-8C13-4144-A0BF-DF3C77462812}" presName="root" presStyleCnt="0">
        <dgm:presLayoutVars>
          <dgm:dir/>
          <dgm:resizeHandles val="exact"/>
        </dgm:presLayoutVars>
      </dgm:prSet>
      <dgm:spPr/>
    </dgm:pt>
    <dgm:pt modelId="{A2051949-FEDB-4E99-87A8-5AE90A3839D4}" type="pres">
      <dgm:prSet presAssocID="{2A817B08-DB9B-4E8B-8401-A71AA618574C}" presName="compNode" presStyleCnt="0"/>
      <dgm:spPr/>
    </dgm:pt>
    <dgm:pt modelId="{2FA863AA-BA95-431E-A174-AA7C5EEFDC9D}" type="pres">
      <dgm:prSet presAssocID="{2A817B08-DB9B-4E8B-8401-A71AA618574C}" presName="bgRect" presStyleLbl="bgShp" presStyleIdx="0" presStyleCnt="3"/>
      <dgm:spPr/>
    </dgm:pt>
    <dgm:pt modelId="{5BB69AB0-82DD-4036-8CAE-7216A91CE794}" type="pres">
      <dgm:prSet presAssocID="{2A817B08-DB9B-4E8B-8401-A71AA618574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A44547A-95C2-4051-836F-AF6F7604873C}" type="pres">
      <dgm:prSet presAssocID="{2A817B08-DB9B-4E8B-8401-A71AA618574C}" presName="spaceRect" presStyleCnt="0"/>
      <dgm:spPr/>
    </dgm:pt>
    <dgm:pt modelId="{B2924713-5894-4F00-8FEB-1F3B822D0080}" type="pres">
      <dgm:prSet presAssocID="{2A817B08-DB9B-4E8B-8401-A71AA618574C}" presName="parTx" presStyleLbl="revTx" presStyleIdx="0" presStyleCnt="3">
        <dgm:presLayoutVars>
          <dgm:chMax val="0"/>
          <dgm:chPref val="0"/>
        </dgm:presLayoutVars>
      </dgm:prSet>
      <dgm:spPr/>
    </dgm:pt>
    <dgm:pt modelId="{B28DFFD0-72DD-4AA9-A666-0DE141F0E41A}" type="pres">
      <dgm:prSet presAssocID="{B927003A-7AF9-4C21-81A7-88AB18533BE2}" presName="sibTrans" presStyleCnt="0"/>
      <dgm:spPr/>
    </dgm:pt>
    <dgm:pt modelId="{B648D921-CBEE-40F0-B65D-07C90F8D764A}" type="pres">
      <dgm:prSet presAssocID="{15369F5D-7068-408B-B3F9-6DAEF1EA75E0}" presName="compNode" presStyleCnt="0"/>
      <dgm:spPr/>
    </dgm:pt>
    <dgm:pt modelId="{53B1738F-4BF4-4B77-A3F8-F67B44EAEAA8}" type="pres">
      <dgm:prSet presAssocID="{15369F5D-7068-408B-B3F9-6DAEF1EA75E0}" presName="bgRect" presStyleLbl="bgShp" presStyleIdx="1" presStyleCnt="3"/>
      <dgm:spPr/>
    </dgm:pt>
    <dgm:pt modelId="{21C2A726-5FA6-436A-A5A0-FAACF303949F}" type="pres">
      <dgm:prSet presAssocID="{15369F5D-7068-408B-B3F9-6DAEF1EA75E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FA497D5C-68EA-4221-B31F-ADD2BDD5DA62}" type="pres">
      <dgm:prSet presAssocID="{15369F5D-7068-408B-B3F9-6DAEF1EA75E0}" presName="spaceRect" presStyleCnt="0"/>
      <dgm:spPr/>
    </dgm:pt>
    <dgm:pt modelId="{18A767E1-F56E-4C1C-BBAE-4D3EBF37C62A}" type="pres">
      <dgm:prSet presAssocID="{15369F5D-7068-408B-B3F9-6DAEF1EA75E0}" presName="parTx" presStyleLbl="revTx" presStyleIdx="1" presStyleCnt="3">
        <dgm:presLayoutVars>
          <dgm:chMax val="0"/>
          <dgm:chPref val="0"/>
        </dgm:presLayoutVars>
      </dgm:prSet>
      <dgm:spPr/>
    </dgm:pt>
    <dgm:pt modelId="{A103F291-5013-470B-9262-E918142EB4D7}" type="pres">
      <dgm:prSet presAssocID="{715A9235-255D-430D-96AC-C24D10BBB389}" presName="sibTrans" presStyleCnt="0"/>
      <dgm:spPr/>
    </dgm:pt>
    <dgm:pt modelId="{CB528B84-16AD-4A53-A9F0-760D6A584C1B}" type="pres">
      <dgm:prSet presAssocID="{DBF0720A-1E71-4F0F-8FD5-043114C4C93F}" presName="compNode" presStyleCnt="0"/>
      <dgm:spPr/>
    </dgm:pt>
    <dgm:pt modelId="{C73860CF-524B-4CB7-9816-B96E07540BFB}" type="pres">
      <dgm:prSet presAssocID="{DBF0720A-1E71-4F0F-8FD5-043114C4C93F}" presName="bgRect" presStyleLbl="bgShp" presStyleIdx="2" presStyleCnt="3"/>
      <dgm:spPr/>
    </dgm:pt>
    <dgm:pt modelId="{5D1F9C9C-9657-4C8D-A6BD-258866806BEC}" type="pres">
      <dgm:prSet presAssocID="{DBF0720A-1E71-4F0F-8FD5-043114C4C9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B90A277B-22FC-45FD-B3F1-6605FD81839F}" type="pres">
      <dgm:prSet presAssocID="{DBF0720A-1E71-4F0F-8FD5-043114C4C93F}" presName="spaceRect" presStyleCnt="0"/>
      <dgm:spPr/>
    </dgm:pt>
    <dgm:pt modelId="{31D83946-1BFA-4A1D-BBA4-4DCAF53A97C1}" type="pres">
      <dgm:prSet presAssocID="{DBF0720A-1E71-4F0F-8FD5-043114C4C93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EA33B63-3D36-46DB-BF34-2EBB9A19C5B0}" type="presOf" srcId="{DBF0720A-1E71-4F0F-8FD5-043114C4C93F}" destId="{31D83946-1BFA-4A1D-BBA4-4DCAF53A97C1}" srcOrd="0" destOrd="0" presId="urn:microsoft.com/office/officeart/2018/2/layout/IconVerticalSolidList"/>
    <dgm:cxn modelId="{534E0245-4812-478D-8EE4-67436C7EB7B1}" type="presOf" srcId="{2D37C625-8C13-4144-A0BF-DF3C77462812}" destId="{36F61F19-F34C-4D55-88D1-87E5A96AA776}" srcOrd="0" destOrd="0" presId="urn:microsoft.com/office/officeart/2018/2/layout/IconVerticalSolidList"/>
    <dgm:cxn modelId="{282E654D-F058-42AC-9EEB-6A7E8F814856}" srcId="{2D37C625-8C13-4144-A0BF-DF3C77462812}" destId="{DBF0720A-1E71-4F0F-8FD5-043114C4C93F}" srcOrd="2" destOrd="0" parTransId="{5208BADA-99EC-4280-974B-50145F358633}" sibTransId="{CC59ED75-8B02-49FB-8111-45D37713DA15}"/>
    <dgm:cxn modelId="{5D230156-077F-48AD-9113-DB3665AACE84}" srcId="{2D37C625-8C13-4144-A0BF-DF3C77462812}" destId="{15369F5D-7068-408B-B3F9-6DAEF1EA75E0}" srcOrd="1" destOrd="0" parTransId="{4BBD6957-90E5-4721-A189-8130551A895F}" sibTransId="{715A9235-255D-430D-96AC-C24D10BBB389}"/>
    <dgm:cxn modelId="{938AC556-EC01-407C-89E8-81CBE038984C}" type="presOf" srcId="{15369F5D-7068-408B-B3F9-6DAEF1EA75E0}" destId="{18A767E1-F56E-4C1C-BBAE-4D3EBF37C62A}" srcOrd="0" destOrd="0" presId="urn:microsoft.com/office/officeart/2018/2/layout/IconVerticalSolidList"/>
    <dgm:cxn modelId="{E1188ABC-EF0D-403A-AEB2-C84E0190B792}" type="presOf" srcId="{2A817B08-DB9B-4E8B-8401-A71AA618574C}" destId="{B2924713-5894-4F00-8FEB-1F3B822D0080}" srcOrd="0" destOrd="0" presId="urn:microsoft.com/office/officeart/2018/2/layout/IconVerticalSolidList"/>
    <dgm:cxn modelId="{1413E6E2-9900-46FA-AC86-DD301BEE1291}" srcId="{2D37C625-8C13-4144-A0BF-DF3C77462812}" destId="{2A817B08-DB9B-4E8B-8401-A71AA618574C}" srcOrd="0" destOrd="0" parTransId="{145707C2-F3EB-42BA-9D8F-4A401146C2C0}" sibTransId="{B927003A-7AF9-4C21-81A7-88AB18533BE2}"/>
    <dgm:cxn modelId="{39BC1448-2D1B-4467-A7A4-03CD674920D6}" type="presParOf" srcId="{36F61F19-F34C-4D55-88D1-87E5A96AA776}" destId="{A2051949-FEDB-4E99-87A8-5AE90A3839D4}" srcOrd="0" destOrd="0" presId="urn:microsoft.com/office/officeart/2018/2/layout/IconVerticalSolidList"/>
    <dgm:cxn modelId="{D496728A-777F-40BF-AB52-9C40F74CB31E}" type="presParOf" srcId="{A2051949-FEDB-4E99-87A8-5AE90A3839D4}" destId="{2FA863AA-BA95-431E-A174-AA7C5EEFDC9D}" srcOrd="0" destOrd="0" presId="urn:microsoft.com/office/officeart/2018/2/layout/IconVerticalSolidList"/>
    <dgm:cxn modelId="{C6C7AD5E-B29B-4D04-B726-CE426EBA8FE9}" type="presParOf" srcId="{A2051949-FEDB-4E99-87A8-5AE90A3839D4}" destId="{5BB69AB0-82DD-4036-8CAE-7216A91CE794}" srcOrd="1" destOrd="0" presId="urn:microsoft.com/office/officeart/2018/2/layout/IconVerticalSolidList"/>
    <dgm:cxn modelId="{A30158B5-A94F-467B-9EC5-BF8AF657DFF0}" type="presParOf" srcId="{A2051949-FEDB-4E99-87A8-5AE90A3839D4}" destId="{8A44547A-95C2-4051-836F-AF6F7604873C}" srcOrd="2" destOrd="0" presId="urn:microsoft.com/office/officeart/2018/2/layout/IconVerticalSolidList"/>
    <dgm:cxn modelId="{806AE098-C5F9-4FCC-92EC-A5E4F58660FB}" type="presParOf" srcId="{A2051949-FEDB-4E99-87A8-5AE90A3839D4}" destId="{B2924713-5894-4F00-8FEB-1F3B822D0080}" srcOrd="3" destOrd="0" presId="urn:microsoft.com/office/officeart/2018/2/layout/IconVerticalSolidList"/>
    <dgm:cxn modelId="{859B51F1-746C-4651-8D50-8128C4087E13}" type="presParOf" srcId="{36F61F19-F34C-4D55-88D1-87E5A96AA776}" destId="{B28DFFD0-72DD-4AA9-A666-0DE141F0E41A}" srcOrd="1" destOrd="0" presId="urn:microsoft.com/office/officeart/2018/2/layout/IconVerticalSolidList"/>
    <dgm:cxn modelId="{0723C1F5-D053-4EEA-99F7-03D10C1AC500}" type="presParOf" srcId="{36F61F19-F34C-4D55-88D1-87E5A96AA776}" destId="{B648D921-CBEE-40F0-B65D-07C90F8D764A}" srcOrd="2" destOrd="0" presId="urn:microsoft.com/office/officeart/2018/2/layout/IconVerticalSolidList"/>
    <dgm:cxn modelId="{1FF2BC4D-2588-4C34-A1CA-90F0548D71D9}" type="presParOf" srcId="{B648D921-CBEE-40F0-B65D-07C90F8D764A}" destId="{53B1738F-4BF4-4B77-A3F8-F67B44EAEAA8}" srcOrd="0" destOrd="0" presId="urn:microsoft.com/office/officeart/2018/2/layout/IconVerticalSolidList"/>
    <dgm:cxn modelId="{E9D672F0-0189-4DDD-9762-70C14AE5AC3E}" type="presParOf" srcId="{B648D921-CBEE-40F0-B65D-07C90F8D764A}" destId="{21C2A726-5FA6-436A-A5A0-FAACF303949F}" srcOrd="1" destOrd="0" presId="urn:microsoft.com/office/officeart/2018/2/layout/IconVerticalSolidList"/>
    <dgm:cxn modelId="{8C4A8DC9-CFD3-459A-B0E2-27C18651A8A4}" type="presParOf" srcId="{B648D921-CBEE-40F0-B65D-07C90F8D764A}" destId="{FA497D5C-68EA-4221-B31F-ADD2BDD5DA62}" srcOrd="2" destOrd="0" presId="urn:microsoft.com/office/officeart/2018/2/layout/IconVerticalSolidList"/>
    <dgm:cxn modelId="{B22D98AF-CEDB-461B-BEA9-691902DB4DC9}" type="presParOf" srcId="{B648D921-CBEE-40F0-B65D-07C90F8D764A}" destId="{18A767E1-F56E-4C1C-BBAE-4D3EBF37C62A}" srcOrd="3" destOrd="0" presId="urn:microsoft.com/office/officeart/2018/2/layout/IconVerticalSolidList"/>
    <dgm:cxn modelId="{66A64B87-5DF3-423E-B7A7-86A1B667F2EC}" type="presParOf" srcId="{36F61F19-F34C-4D55-88D1-87E5A96AA776}" destId="{A103F291-5013-470B-9262-E918142EB4D7}" srcOrd="3" destOrd="0" presId="urn:microsoft.com/office/officeart/2018/2/layout/IconVerticalSolidList"/>
    <dgm:cxn modelId="{7E6F80CF-FEF5-4A7B-A496-5D1DFD296628}" type="presParOf" srcId="{36F61F19-F34C-4D55-88D1-87E5A96AA776}" destId="{CB528B84-16AD-4A53-A9F0-760D6A584C1B}" srcOrd="4" destOrd="0" presId="urn:microsoft.com/office/officeart/2018/2/layout/IconVerticalSolidList"/>
    <dgm:cxn modelId="{06425D59-FAF8-487E-8381-A78D4B80612D}" type="presParOf" srcId="{CB528B84-16AD-4A53-A9F0-760D6A584C1B}" destId="{C73860CF-524B-4CB7-9816-B96E07540BFB}" srcOrd="0" destOrd="0" presId="urn:microsoft.com/office/officeart/2018/2/layout/IconVerticalSolidList"/>
    <dgm:cxn modelId="{B8E1E0B2-3F46-4716-B1BA-D7C20551058C}" type="presParOf" srcId="{CB528B84-16AD-4A53-A9F0-760D6A584C1B}" destId="{5D1F9C9C-9657-4C8D-A6BD-258866806BEC}" srcOrd="1" destOrd="0" presId="urn:microsoft.com/office/officeart/2018/2/layout/IconVerticalSolidList"/>
    <dgm:cxn modelId="{BE00EAFB-9147-448F-8125-C172C9B14A3F}" type="presParOf" srcId="{CB528B84-16AD-4A53-A9F0-760D6A584C1B}" destId="{B90A277B-22FC-45FD-B3F1-6605FD81839F}" srcOrd="2" destOrd="0" presId="urn:microsoft.com/office/officeart/2018/2/layout/IconVerticalSolidList"/>
    <dgm:cxn modelId="{6A48925E-9C38-49DA-B001-DE27D31E0898}" type="presParOf" srcId="{CB528B84-16AD-4A53-A9F0-760D6A584C1B}" destId="{31D83946-1BFA-4A1D-BBA4-4DCAF53A97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02E3E5-5A77-4A2D-8964-EBBA1C3E1722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806E33-792B-467F-A715-D889D25281B9}">
      <dgm:prSet/>
      <dgm:spPr/>
      <dgm:t>
        <a:bodyPr/>
        <a:lstStyle/>
        <a:p>
          <a:r>
            <a:rPr lang="en-US"/>
            <a:t>What is it telling you? </a:t>
          </a:r>
        </a:p>
      </dgm:t>
    </dgm:pt>
    <dgm:pt modelId="{E8AC6EB3-7DA6-4EF0-A4F8-CABEADECE371}" type="parTrans" cxnId="{2B37F654-4919-4C71-BB5F-4C9158EEE78E}">
      <dgm:prSet/>
      <dgm:spPr/>
      <dgm:t>
        <a:bodyPr/>
        <a:lstStyle/>
        <a:p>
          <a:endParaRPr lang="en-US"/>
        </a:p>
      </dgm:t>
    </dgm:pt>
    <dgm:pt modelId="{A0EEF4BE-C5D3-48EC-AD27-32BC749FB49D}" type="sibTrans" cxnId="{2B37F654-4919-4C71-BB5F-4C9158EEE78E}">
      <dgm:prSet/>
      <dgm:spPr/>
      <dgm:t>
        <a:bodyPr/>
        <a:lstStyle/>
        <a:p>
          <a:endParaRPr lang="en-US"/>
        </a:p>
      </dgm:t>
    </dgm:pt>
    <dgm:pt modelId="{F237CC30-4609-421C-8816-56008BCB2C99}">
      <dgm:prSet/>
      <dgm:spPr/>
      <dgm:t>
        <a:bodyPr/>
        <a:lstStyle/>
        <a:p>
          <a:r>
            <a:rPr lang="en-US"/>
            <a:t>Does it tell you to be or act a certain way? </a:t>
          </a:r>
        </a:p>
      </dgm:t>
    </dgm:pt>
    <dgm:pt modelId="{2F14C718-6AED-4521-BD5E-B8543855ABE6}" type="parTrans" cxnId="{7B39C7FC-387E-4F9C-822A-BF359C07485E}">
      <dgm:prSet/>
      <dgm:spPr/>
      <dgm:t>
        <a:bodyPr/>
        <a:lstStyle/>
        <a:p>
          <a:endParaRPr lang="en-US"/>
        </a:p>
      </dgm:t>
    </dgm:pt>
    <dgm:pt modelId="{DD13783F-C697-437D-90EB-AC988BF7F4A2}" type="sibTrans" cxnId="{7B39C7FC-387E-4F9C-822A-BF359C07485E}">
      <dgm:prSet/>
      <dgm:spPr/>
      <dgm:t>
        <a:bodyPr/>
        <a:lstStyle/>
        <a:p>
          <a:endParaRPr lang="en-US"/>
        </a:p>
      </dgm:t>
    </dgm:pt>
    <dgm:pt modelId="{A0E32782-6450-45A1-A184-61B233589923}">
      <dgm:prSet/>
      <dgm:spPr/>
      <dgm:t>
        <a:bodyPr/>
        <a:lstStyle/>
        <a:p>
          <a:r>
            <a:rPr lang="en-US"/>
            <a:t>How does it make you feel? </a:t>
          </a:r>
        </a:p>
      </dgm:t>
    </dgm:pt>
    <dgm:pt modelId="{2E77D48D-1FAB-4243-AD7D-75743ADE9895}" type="parTrans" cxnId="{9FB23EA9-5E8D-4EDC-B71B-7DF2ACBBB8C3}">
      <dgm:prSet/>
      <dgm:spPr/>
      <dgm:t>
        <a:bodyPr/>
        <a:lstStyle/>
        <a:p>
          <a:endParaRPr lang="en-US"/>
        </a:p>
      </dgm:t>
    </dgm:pt>
    <dgm:pt modelId="{BE9AAEB8-E74C-450A-9BA9-0F858CDCA44B}" type="sibTrans" cxnId="{9FB23EA9-5E8D-4EDC-B71B-7DF2ACBBB8C3}">
      <dgm:prSet/>
      <dgm:spPr/>
      <dgm:t>
        <a:bodyPr/>
        <a:lstStyle/>
        <a:p>
          <a:endParaRPr lang="en-US"/>
        </a:p>
      </dgm:t>
    </dgm:pt>
    <dgm:pt modelId="{98643691-2F0C-4275-9C59-4F4D17EDC3D8}" type="pres">
      <dgm:prSet presAssocID="{7B02E3E5-5A77-4A2D-8964-EBBA1C3E1722}" presName="outerComposite" presStyleCnt="0">
        <dgm:presLayoutVars>
          <dgm:chMax val="5"/>
          <dgm:dir/>
          <dgm:resizeHandles val="exact"/>
        </dgm:presLayoutVars>
      </dgm:prSet>
      <dgm:spPr/>
    </dgm:pt>
    <dgm:pt modelId="{75CE2272-DBFA-4887-B76B-393361A8E836}" type="pres">
      <dgm:prSet presAssocID="{7B02E3E5-5A77-4A2D-8964-EBBA1C3E1722}" presName="dummyMaxCanvas" presStyleCnt="0">
        <dgm:presLayoutVars/>
      </dgm:prSet>
      <dgm:spPr/>
    </dgm:pt>
    <dgm:pt modelId="{4CAFB7B8-CD0A-4840-9217-87B3F22479E4}" type="pres">
      <dgm:prSet presAssocID="{7B02E3E5-5A77-4A2D-8964-EBBA1C3E1722}" presName="ThreeNodes_1" presStyleLbl="node1" presStyleIdx="0" presStyleCnt="3">
        <dgm:presLayoutVars>
          <dgm:bulletEnabled val="1"/>
        </dgm:presLayoutVars>
      </dgm:prSet>
      <dgm:spPr/>
    </dgm:pt>
    <dgm:pt modelId="{ACC4C10F-A51E-4F94-B5D7-7C7CF935AC19}" type="pres">
      <dgm:prSet presAssocID="{7B02E3E5-5A77-4A2D-8964-EBBA1C3E1722}" presName="ThreeNodes_2" presStyleLbl="node1" presStyleIdx="1" presStyleCnt="3">
        <dgm:presLayoutVars>
          <dgm:bulletEnabled val="1"/>
        </dgm:presLayoutVars>
      </dgm:prSet>
      <dgm:spPr/>
    </dgm:pt>
    <dgm:pt modelId="{6679B8FB-614D-4BCC-A5FD-A4D991C5CDEA}" type="pres">
      <dgm:prSet presAssocID="{7B02E3E5-5A77-4A2D-8964-EBBA1C3E1722}" presName="ThreeNodes_3" presStyleLbl="node1" presStyleIdx="2" presStyleCnt="3">
        <dgm:presLayoutVars>
          <dgm:bulletEnabled val="1"/>
        </dgm:presLayoutVars>
      </dgm:prSet>
      <dgm:spPr/>
    </dgm:pt>
    <dgm:pt modelId="{A0AE69A0-1819-46CA-8A81-EE64E92A100A}" type="pres">
      <dgm:prSet presAssocID="{7B02E3E5-5A77-4A2D-8964-EBBA1C3E1722}" presName="ThreeConn_1-2" presStyleLbl="fgAccFollowNode1" presStyleIdx="0" presStyleCnt="2">
        <dgm:presLayoutVars>
          <dgm:bulletEnabled val="1"/>
        </dgm:presLayoutVars>
      </dgm:prSet>
      <dgm:spPr/>
    </dgm:pt>
    <dgm:pt modelId="{8051E52F-BE35-49AC-9AE0-4A86B3B6DF7A}" type="pres">
      <dgm:prSet presAssocID="{7B02E3E5-5A77-4A2D-8964-EBBA1C3E1722}" presName="ThreeConn_2-3" presStyleLbl="fgAccFollowNode1" presStyleIdx="1" presStyleCnt="2">
        <dgm:presLayoutVars>
          <dgm:bulletEnabled val="1"/>
        </dgm:presLayoutVars>
      </dgm:prSet>
      <dgm:spPr/>
    </dgm:pt>
    <dgm:pt modelId="{3C76B9E2-B305-47EB-8FEC-8D3113DFA441}" type="pres">
      <dgm:prSet presAssocID="{7B02E3E5-5A77-4A2D-8964-EBBA1C3E1722}" presName="ThreeNodes_1_text" presStyleLbl="node1" presStyleIdx="2" presStyleCnt="3">
        <dgm:presLayoutVars>
          <dgm:bulletEnabled val="1"/>
        </dgm:presLayoutVars>
      </dgm:prSet>
      <dgm:spPr/>
    </dgm:pt>
    <dgm:pt modelId="{03BB982F-F608-4646-BB34-F66AD626E497}" type="pres">
      <dgm:prSet presAssocID="{7B02E3E5-5A77-4A2D-8964-EBBA1C3E1722}" presName="ThreeNodes_2_text" presStyleLbl="node1" presStyleIdx="2" presStyleCnt="3">
        <dgm:presLayoutVars>
          <dgm:bulletEnabled val="1"/>
        </dgm:presLayoutVars>
      </dgm:prSet>
      <dgm:spPr/>
    </dgm:pt>
    <dgm:pt modelId="{C9CCCDD8-040B-40EB-8383-58D195699390}" type="pres">
      <dgm:prSet presAssocID="{7B02E3E5-5A77-4A2D-8964-EBBA1C3E172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EF67E11-7B5D-4042-844A-814D323C8532}" type="presOf" srcId="{A0EEF4BE-C5D3-48EC-AD27-32BC749FB49D}" destId="{A0AE69A0-1819-46CA-8A81-EE64E92A100A}" srcOrd="0" destOrd="0" presId="urn:microsoft.com/office/officeart/2005/8/layout/vProcess5"/>
    <dgm:cxn modelId="{C3706924-7646-48D3-A6F3-9DCC47A92193}" type="presOf" srcId="{DA806E33-792B-467F-A715-D889D25281B9}" destId="{3C76B9E2-B305-47EB-8FEC-8D3113DFA441}" srcOrd="1" destOrd="0" presId="urn:microsoft.com/office/officeart/2005/8/layout/vProcess5"/>
    <dgm:cxn modelId="{43878B5F-8268-4483-9A7D-202D8E9BC0FC}" type="presOf" srcId="{F237CC30-4609-421C-8816-56008BCB2C99}" destId="{ACC4C10F-A51E-4F94-B5D7-7C7CF935AC19}" srcOrd="0" destOrd="0" presId="urn:microsoft.com/office/officeart/2005/8/layout/vProcess5"/>
    <dgm:cxn modelId="{E5214963-E14A-4947-BD2B-43AC46A82726}" type="presOf" srcId="{F237CC30-4609-421C-8816-56008BCB2C99}" destId="{03BB982F-F608-4646-BB34-F66AD626E497}" srcOrd="1" destOrd="0" presId="urn:microsoft.com/office/officeart/2005/8/layout/vProcess5"/>
    <dgm:cxn modelId="{17B4C370-64FD-4CAA-B5BE-A736EF2B8B5F}" type="presOf" srcId="{DD13783F-C697-437D-90EB-AC988BF7F4A2}" destId="{8051E52F-BE35-49AC-9AE0-4A86B3B6DF7A}" srcOrd="0" destOrd="0" presId="urn:microsoft.com/office/officeart/2005/8/layout/vProcess5"/>
    <dgm:cxn modelId="{2B37F654-4919-4C71-BB5F-4C9158EEE78E}" srcId="{7B02E3E5-5A77-4A2D-8964-EBBA1C3E1722}" destId="{DA806E33-792B-467F-A715-D889D25281B9}" srcOrd="0" destOrd="0" parTransId="{E8AC6EB3-7DA6-4EF0-A4F8-CABEADECE371}" sibTransId="{A0EEF4BE-C5D3-48EC-AD27-32BC749FB49D}"/>
    <dgm:cxn modelId="{01092055-00F4-4E8A-BAE3-D69165F75B19}" type="presOf" srcId="{DA806E33-792B-467F-A715-D889D25281B9}" destId="{4CAFB7B8-CD0A-4840-9217-87B3F22479E4}" srcOrd="0" destOrd="0" presId="urn:microsoft.com/office/officeart/2005/8/layout/vProcess5"/>
    <dgm:cxn modelId="{7894BA79-1E5A-4D05-8E92-62B78BBD43F6}" type="presOf" srcId="{A0E32782-6450-45A1-A184-61B233589923}" destId="{6679B8FB-614D-4BCC-A5FD-A4D991C5CDEA}" srcOrd="0" destOrd="0" presId="urn:microsoft.com/office/officeart/2005/8/layout/vProcess5"/>
    <dgm:cxn modelId="{9FB23EA9-5E8D-4EDC-B71B-7DF2ACBBB8C3}" srcId="{7B02E3E5-5A77-4A2D-8964-EBBA1C3E1722}" destId="{A0E32782-6450-45A1-A184-61B233589923}" srcOrd="2" destOrd="0" parTransId="{2E77D48D-1FAB-4243-AD7D-75743ADE9895}" sibTransId="{BE9AAEB8-E74C-450A-9BA9-0F858CDCA44B}"/>
    <dgm:cxn modelId="{1FE302B1-295C-4A31-B90A-12DFC50E74E6}" type="presOf" srcId="{7B02E3E5-5A77-4A2D-8964-EBBA1C3E1722}" destId="{98643691-2F0C-4275-9C59-4F4D17EDC3D8}" srcOrd="0" destOrd="0" presId="urn:microsoft.com/office/officeart/2005/8/layout/vProcess5"/>
    <dgm:cxn modelId="{B794EFEC-B8DE-45F5-9AC4-DA7A348D0493}" type="presOf" srcId="{A0E32782-6450-45A1-A184-61B233589923}" destId="{C9CCCDD8-040B-40EB-8383-58D195699390}" srcOrd="1" destOrd="0" presId="urn:microsoft.com/office/officeart/2005/8/layout/vProcess5"/>
    <dgm:cxn modelId="{7B39C7FC-387E-4F9C-822A-BF359C07485E}" srcId="{7B02E3E5-5A77-4A2D-8964-EBBA1C3E1722}" destId="{F237CC30-4609-421C-8816-56008BCB2C99}" srcOrd="1" destOrd="0" parTransId="{2F14C718-6AED-4521-BD5E-B8543855ABE6}" sibTransId="{DD13783F-C697-437D-90EB-AC988BF7F4A2}"/>
    <dgm:cxn modelId="{8E5A582E-4C1F-4AE6-A105-1CDEFF2B032E}" type="presParOf" srcId="{98643691-2F0C-4275-9C59-4F4D17EDC3D8}" destId="{75CE2272-DBFA-4887-B76B-393361A8E836}" srcOrd="0" destOrd="0" presId="urn:microsoft.com/office/officeart/2005/8/layout/vProcess5"/>
    <dgm:cxn modelId="{383C31E0-C92E-4E3B-8041-5777697999B8}" type="presParOf" srcId="{98643691-2F0C-4275-9C59-4F4D17EDC3D8}" destId="{4CAFB7B8-CD0A-4840-9217-87B3F22479E4}" srcOrd="1" destOrd="0" presId="urn:microsoft.com/office/officeart/2005/8/layout/vProcess5"/>
    <dgm:cxn modelId="{ABC9702D-E49F-4944-8192-A8D0C7A26B14}" type="presParOf" srcId="{98643691-2F0C-4275-9C59-4F4D17EDC3D8}" destId="{ACC4C10F-A51E-4F94-B5D7-7C7CF935AC19}" srcOrd="2" destOrd="0" presId="urn:microsoft.com/office/officeart/2005/8/layout/vProcess5"/>
    <dgm:cxn modelId="{41906552-0199-46B1-B579-17BC69CB171F}" type="presParOf" srcId="{98643691-2F0C-4275-9C59-4F4D17EDC3D8}" destId="{6679B8FB-614D-4BCC-A5FD-A4D991C5CDEA}" srcOrd="3" destOrd="0" presId="urn:microsoft.com/office/officeart/2005/8/layout/vProcess5"/>
    <dgm:cxn modelId="{94F02BAB-B75D-4E94-9A10-1FA061ADB853}" type="presParOf" srcId="{98643691-2F0C-4275-9C59-4F4D17EDC3D8}" destId="{A0AE69A0-1819-46CA-8A81-EE64E92A100A}" srcOrd="4" destOrd="0" presId="urn:microsoft.com/office/officeart/2005/8/layout/vProcess5"/>
    <dgm:cxn modelId="{9814A1B5-4CAC-4C52-AF40-81DC25837BF1}" type="presParOf" srcId="{98643691-2F0C-4275-9C59-4F4D17EDC3D8}" destId="{8051E52F-BE35-49AC-9AE0-4A86B3B6DF7A}" srcOrd="5" destOrd="0" presId="urn:microsoft.com/office/officeart/2005/8/layout/vProcess5"/>
    <dgm:cxn modelId="{94B8FB9A-4DDB-4A63-B78F-7DAEAB466A29}" type="presParOf" srcId="{98643691-2F0C-4275-9C59-4F4D17EDC3D8}" destId="{3C76B9E2-B305-47EB-8FEC-8D3113DFA441}" srcOrd="6" destOrd="0" presId="urn:microsoft.com/office/officeart/2005/8/layout/vProcess5"/>
    <dgm:cxn modelId="{E060668A-122D-4A81-9190-880EF4ADFDE6}" type="presParOf" srcId="{98643691-2F0C-4275-9C59-4F4D17EDC3D8}" destId="{03BB982F-F608-4646-BB34-F66AD626E497}" srcOrd="7" destOrd="0" presId="urn:microsoft.com/office/officeart/2005/8/layout/vProcess5"/>
    <dgm:cxn modelId="{EDFF0DCA-6FEC-4511-A654-894CF4E7EF39}" type="presParOf" srcId="{98643691-2F0C-4275-9C59-4F4D17EDC3D8}" destId="{C9CCCDD8-040B-40EB-8383-58D1956993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02E3E5-5A77-4A2D-8964-EBBA1C3E1722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806E33-792B-467F-A715-D889D25281B9}">
      <dgm:prSet/>
      <dgm:spPr/>
      <dgm:t>
        <a:bodyPr/>
        <a:lstStyle/>
        <a:p>
          <a:r>
            <a:rPr lang="en-US"/>
            <a:t>What is it telling you? </a:t>
          </a:r>
        </a:p>
      </dgm:t>
    </dgm:pt>
    <dgm:pt modelId="{E8AC6EB3-7DA6-4EF0-A4F8-CABEADECE371}" type="parTrans" cxnId="{2B37F654-4919-4C71-BB5F-4C9158EEE78E}">
      <dgm:prSet/>
      <dgm:spPr/>
      <dgm:t>
        <a:bodyPr/>
        <a:lstStyle/>
        <a:p>
          <a:endParaRPr lang="en-US"/>
        </a:p>
      </dgm:t>
    </dgm:pt>
    <dgm:pt modelId="{A0EEF4BE-C5D3-48EC-AD27-32BC749FB49D}" type="sibTrans" cxnId="{2B37F654-4919-4C71-BB5F-4C9158EEE78E}">
      <dgm:prSet/>
      <dgm:spPr/>
      <dgm:t>
        <a:bodyPr/>
        <a:lstStyle/>
        <a:p>
          <a:endParaRPr lang="en-US"/>
        </a:p>
      </dgm:t>
    </dgm:pt>
    <dgm:pt modelId="{F237CC30-4609-421C-8816-56008BCB2C99}">
      <dgm:prSet/>
      <dgm:spPr/>
      <dgm:t>
        <a:bodyPr/>
        <a:lstStyle/>
        <a:p>
          <a:r>
            <a:rPr lang="en-US"/>
            <a:t>Does it tell you to be or act a certain way? </a:t>
          </a:r>
        </a:p>
      </dgm:t>
    </dgm:pt>
    <dgm:pt modelId="{2F14C718-6AED-4521-BD5E-B8543855ABE6}" type="parTrans" cxnId="{7B39C7FC-387E-4F9C-822A-BF359C07485E}">
      <dgm:prSet/>
      <dgm:spPr/>
      <dgm:t>
        <a:bodyPr/>
        <a:lstStyle/>
        <a:p>
          <a:endParaRPr lang="en-US"/>
        </a:p>
      </dgm:t>
    </dgm:pt>
    <dgm:pt modelId="{DD13783F-C697-437D-90EB-AC988BF7F4A2}" type="sibTrans" cxnId="{7B39C7FC-387E-4F9C-822A-BF359C07485E}">
      <dgm:prSet/>
      <dgm:spPr/>
      <dgm:t>
        <a:bodyPr/>
        <a:lstStyle/>
        <a:p>
          <a:endParaRPr lang="en-US"/>
        </a:p>
      </dgm:t>
    </dgm:pt>
    <dgm:pt modelId="{A0E32782-6450-45A1-A184-61B233589923}">
      <dgm:prSet/>
      <dgm:spPr/>
      <dgm:t>
        <a:bodyPr/>
        <a:lstStyle/>
        <a:p>
          <a:r>
            <a:rPr lang="en-US"/>
            <a:t>How does it make you feel? </a:t>
          </a:r>
        </a:p>
      </dgm:t>
    </dgm:pt>
    <dgm:pt modelId="{2E77D48D-1FAB-4243-AD7D-75743ADE9895}" type="parTrans" cxnId="{9FB23EA9-5E8D-4EDC-B71B-7DF2ACBBB8C3}">
      <dgm:prSet/>
      <dgm:spPr/>
      <dgm:t>
        <a:bodyPr/>
        <a:lstStyle/>
        <a:p>
          <a:endParaRPr lang="en-US"/>
        </a:p>
      </dgm:t>
    </dgm:pt>
    <dgm:pt modelId="{BE9AAEB8-E74C-450A-9BA9-0F858CDCA44B}" type="sibTrans" cxnId="{9FB23EA9-5E8D-4EDC-B71B-7DF2ACBBB8C3}">
      <dgm:prSet/>
      <dgm:spPr/>
      <dgm:t>
        <a:bodyPr/>
        <a:lstStyle/>
        <a:p>
          <a:endParaRPr lang="en-US"/>
        </a:p>
      </dgm:t>
    </dgm:pt>
    <dgm:pt modelId="{98643691-2F0C-4275-9C59-4F4D17EDC3D8}" type="pres">
      <dgm:prSet presAssocID="{7B02E3E5-5A77-4A2D-8964-EBBA1C3E1722}" presName="outerComposite" presStyleCnt="0">
        <dgm:presLayoutVars>
          <dgm:chMax val="5"/>
          <dgm:dir/>
          <dgm:resizeHandles val="exact"/>
        </dgm:presLayoutVars>
      </dgm:prSet>
      <dgm:spPr/>
    </dgm:pt>
    <dgm:pt modelId="{75CE2272-DBFA-4887-B76B-393361A8E836}" type="pres">
      <dgm:prSet presAssocID="{7B02E3E5-5A77-4A2D-8964-EBBA1C3E1722}" presName="dummyMaxCanvas" presStyleCnt="0">
        <dgm:presLayoutVars/>
      </dgm:prSet>
      <dgm:spPr/>
    </dgm:pt>
    <dgm:pt modelId="{4CAFB7B8-CD0A-4840-9217-87B3F22479E4}" type="pres">
      <dgm:prSet presAssocID="{7B02E3E5-5A77-4A2D-8964-EBBA1C3E1722}" presName="ThreeNodes_1" presStyleLbl="node1" presStyleIdx="0" presStyleCnt="3">
        <dgm:presLayoutVars>
          <dgm:bulletEnabled val="1"/>
        </dgm:presLayoutVars>
      </dgm:prSet>
      <dgm:spPr/>
    </dgm:pt>
    <dgm:pt modelId="{ACC4C10F-A51E-4F94-B5D7-7C7CF935AC19}" type="pres">
      <dgm:prSet presAssocID="{7B02E3E5-5A77-4A2D-8964-EBBA1C3E1722}" presName="ThreeNodes_2" presStyleLbl="node1" presStyleIdx="1" presStyleCnt="3">
        <dgm:presLayoutVars>
          <dgm:bulletEnabled val="1"/>
        </dgm:presLayoutVars>
      </dgm:prSet>
      <dgm:spPr/>
    </dgm:pt>
    <dgm:pt modelId="{6679B8FB-614D-4BCC-A5FD-A4D991C5CDEA}" type="pres">
      <dgm:prSet presAssocID="{7B02E3E5-5A77-4A2D-8964-EBBA1C3E1722}" presName="ThreeNodes_3" presStyleLbl="node1" presStyleIdx="2" presStyleCnt="3">
        <dgm:presLayoutVars>
          <dgm:bulletEnabled val="1"/>
        </dgm:presLayoutVars>
      </dgm:prSet>
      <dgm:spPr/>
    </dgm:pt>
    <dgm:pt modelId="{A0AE69A0-1819-46CA-8A81-EE64E92A100A}" type="pres">
      <dgm:prSet presAssocID="{7B02E3E5-5A77-4A2D-8964-EBBA1C3E1722}" presName="ThreeConn_1-2" presStyleLbl="fgAccFollowNode1" presStyleIdx="0" presStyleCnt="2">
        <dgm:presLayoutVars>
          <dgm:bulletEnabled val="1"/>
        </dgm:presLayoutVars>
      </dgm:prSet>
      <dgm:spPr/>
    </dgm:pt>
    <dgm:pt modelId="{8051E52F-BE35-49AC-9AE0-4A86B3B6DF7A}" type="pres">
      <dgm:prSet presAssocID="{7B02E3E5-5A77-4A2D-8964-EBBA1C3E1722}" presName="ThreeConn_2-3" presStyleLbl="fgAccFollowNode1" presStyleIdx="1" presStyleCnt="2">
        <dgm:presLayoutVars>
          <dgm:bulletEnabled val="1"/>
        </dgm:presLayoutVars>
      </dgm:prSet>
      <dgm:spPr/>
    </dgm:pt>
    <dgm:pt modelId="{3C76B9E2-B305-47EB-8FEC-8D3113DFA441}" type="pres">
      <dgm:prSet presAssocID="{7B02E3E5-5A77-4A2D-8964-EBBA1C3E1722}" presName="ThreeNodes_1_text" presStyleLbl="node1" presStyleIdx="2" presStyleCnt="3">
        <dgm:presLayoutVars>
          <dgm:bulletEnabled val="1"/>
        </dgm:presLayoutVars>
      </dgm:prSet>
      <dgm:spPr/>
    </dgm:pt>
    <dgm:pt modelId="{03BB982F-F608-4646-BB34-F66AD626E497}" type="pres">
      <dgm:prSet presAssocID="{7B02E3E5-5A77-4A2D-8964-EBBA1C3E1722}" presName="ThreeNodes_2_text" presStyleLbl="node1" presStyleIdx="2" presStyleCnt="3">
        <dgm:presLayoutVars>
          <dgm:bulletEnabled val="1"/>
        </dgm:presLayoutVars>
      </dgm:prSet>
      <dgm:spPr/>
    </dgm:pt>
    <dgm:pt modelId="{C9CCCDD8-040B-40EB-8383-58D195699390}" type="pres">
      <dgm:prSet presAssocID="{7B02E3E5-5A77-4A2D-8964-EBBA1C3E172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EF67E11-7B5D-4042-844A-814D323C8532}" type="presOf" srcId="{A0EEF4BE-C5D3-48EC-AD27-32BC749FB49D}" destId="{A0AE69A0-1819-46CA-8A81-EE64E92A100A}" srcOrd="0" destOrd="0" presId="urn:microsoft.com/office/officeart/2005/8/layout/vProcess5"/>
    <dgm:cxn modelId="{C3706924-7646-48D3-A6F3-9DCC47A92193}" type="presOf" srcId="{DA806E33-792B-467F-A715-D889D25281B9}" destId="{3C76B9E2-B305-47EB-8FEC-8D3113DFA441}" srcOrd="1" destOrd="0" presId="urn:microsoft.com/office/officeart/2005/8/layout/vProcess5"/>
    <dgm:cxn modelId="{43878B5F-8268-4483-9A7D-202D8E9BC0FC}" type="presOf" srcId="{F237CC30-4609-421C-8816-56008BCB2C99}" destId="{ACC4C10F-A51E-4F94-B5D7-7C7CF935AC19}" srcOrd="0" destOrd="0" presId="urn:microsoft.com/office/officeart/2005/8/layout/vProcess5"/>
    <dgm:cxn modelId="{E5214963-E14A-4947-BD2B-43AC46A82726}" type="presOf" srcId="{F237CC30-4609-421C-8816-56008BCB2C99}" destId="{03BB982F-F608-4646-BB34-F66AD626E497}" srcOrd="1" destOrd="0" presId="urn:microsoft.com/office/officeart/2005/8/layout/vProcess5"/>
    <dgm:cxn modelId="{17B4C370-64FD-4CAA-B5BE-A736EF2B8B5F}" type="presOf" srcId="{DD13783F-C697-437D-90EB-AC988BF7F4A2}" destId="{8051E52F-BE35-49AC-9AE0-4A86B3B6DF7A}" srcOrd="0" destOrd="0" presId="urn:microsoft.com/office/officeart/2005/8/layout/vProcess5"/>
    <dgm:cxn modelId="{2B37F654-4919-4C71-BB5F-4C9158EEE78E}" srcId="{7B02E3E5-5A77-4A2D-8964-EBBA1C3E1722}" destId="{DA806E33-792B-467F-A715-D889D25281B9}" srcOrd="0" destOrd="0" parTransId="{E8AC6EB3-7DA6-4EF0-A4F8-CABEADECE371}" sibTransId="{A0EEF4BE-C5D3-48EC-AD27-32BC749FB49D}"/>
    <dgm:cxn modelId="{01092055-00F4-4E8A-BAE3-D69165F75B19}" type="presOf" srcId="{DA806E33-792B-467F-A715-D889D25281B9}" destId="{4CAFB7B8-CD0A-4840-9217-87B3F22479E4}" srcOrd="0" destOrd="0" presId="urn:microsoft.com/office/officeart/2005/8/layout/vProcess5"/>
    <dgm:cxn modelId="{7894BA79-1E5A-4D05-8E92-62B78BBD43F6}" type="presOf" srcId="{A0E32782-6450-45A1-A184-61B233589923}" destId="{6679B8FB-614D-4BCC-A5FD-A4D991C5CDEA}" srcOrd="0" destOrd="0" presId="urn:microsoft.com/office/officeart/2005/8/layout/vProcess5"/>
    <dgm:cxn modelId="{9FB23EA9-5E8D-4EDC-B71B-7DF2ACBBB8C3}" srcId="{7B02E3E5-5A77-4A2D-8964-EBBA1C3E1722}" destId="{A0E32782-6450-45A1-A184-61B233589923}" srcOrd="2" destOrd="0" parTransId="{2E77D48D-1FAB-4243-AD7D-75743ADE9895}" sibTransId="{BE9AAEB8-E74C-450A-9BA9-0F858CDCA44B}"/>
    <dgm:cxn modelId="{1FE302B1-295C-4A31-B90A-12DFC50E74E6}" type="presOf" srcId="{7B02E3E5-5A77-4A2D-8964-EBBA1C3E1722}" destId="{98643691-2F0C-4275-9C59-4F4D17EDC3D8}" srcOrd="0" destOrd="0" presId="urn:microsoft.com/office/officeart/2005/8/layout/vProcess5"/>
    <dgm:cxn modelId="{B794EFEC-B8DE-45F5-9AC4-DA7A348D0493}" type="presOf" srcId="{A0E32782-6450-45A1-A184-61B233589923}" destId="{C9CCCDD8-040B-40EB-8383-58D195699390}" srcOrd="1" destOrd="0" presId="urn:microsoft.com/office/officeart/2005/8/layout/vProcess5"/>
    <dgm:cxn modelId="{7B39C7FC-387E-4F9C-822A-BF359C07485E}" srcId="{7B02E3E5-5A77-4A2D-8964-EBBA1C3E1722}" destId="{F237CC30-4609-421C-8816-56008BCB2C99}" srcOrd="1" destOrd="0" parTransId="{2F14C718-6AED-4521-BD5E-B8543855ABE6}" sibTransId="{DD13783F-C697-437D-90EB-AC988BF7F4A2}"/>
    <dgm:cxn modelId="{8E5A582E-4C1F-4AE6-A105-1CDEFF2B032E}" type="presParOf" srcId="{98643691-2F0C-4275-9C59-4F4D17EDC3D8}" destId="{75CE2272-DBFA-4887-B76B-393361A8E836}" srcOrd="0" destOrd="0" presId="urn:microsoft.com/office/officeart/2005/8/layout/vProcess5"/>
    <dgm:cxn modelId="{383C31E0-C92E-4E3B-8041-5777697999B8}" type="presParOf" srcId="{98643691-2F0C-4275-9C59-4F4D17EDC3D8}" destId="{4CAFB7B8-CD0A-4840-9217-87B3F22479E4}" srcOrd="1" destOrd="0" presId="urn:microsoft.com/office/officeart/2005/8/layout/vProcess5"/>
    <dgm:cxn modelId="{ABC9702D-E49F-4944-8192-A8D0C7A26B14}" type="presParOf" srcId="{98643691-2F0C-4275-9C59-4F4D17EDC3D8}" destId="{ACC4C10F-A51E-4F94-B5D7-7C7CF935AC19}" srcOrd="2" destOrd="0" presId="urn:microsoft.com/office/officeart/2005/8/layout/vProcess5"/>
    <dgm:cxn modelId="{41906552-0199-46B1-B579-17BC69CB171F}" type="presParOf" srcId="{98643691-2F0C-4275-9C59-4F4D17EDC3D8}" destId="{6679B8FB-614D-4BCC-A5FD-A4D991C5CDEA}" srcOrd="3" destOrd="0" presId="urn:microsoft.com/office/officeart/2005/8/layout/vProcess5"/>
    <dgm:cxn modelId="{94F02BAB-B75D-4E94-9A10-1FA061ADB853}" type="presParOf" srcId="{98643691-2F0C-4275-9C59-4F4D17EDC3D8}" destId="{A0AE69A0-1819-46CA-8A81-EE64E92A100A}" srcOrd="4" destOrd="0" presId="urn:microsoft.com/office/officeart/2005/8/layout/vProcess5"/>
    <dgm:cxn modelId="{9814A1B5-4CAC-4C52-AF40-81DC25837BF1}" type="presParOf" srcId="{98643691-2F0C-4275-9C59-4F4D17EDC3D8}" destId="{8051E52F-BE35-49AC-9AE0-4A86B3B6DF7A}" srcOrd="5" destOrd="0" presId="urn:microsoft.com/office/officeart/2005/8/layout/vProcess5"/>
    <dgm:cxn modelId="{94B8FB9A-4DDB-4A63-B78F-7DAEAB466A29}" type="presParOf" srcId="{98643691-2F0C-4275-9C59-4F4D17EDC3D8}" destId="{3C76B9E2-B305-47EB-8FEC-8D3113DFA441}" srcOrd="6" destOrd="0" presId="urn:microsoft.com/office/officeart/2005/8/layout/vProcess5"/>
    <dgm:cxn modelId="{E060668A-122D-4A81-9190-880EF4ADFDE6}" type="presParOf" srcId="{98643691-2F0C-4275-9C59-4F4D17EDC3D8}" destId="{03BB982F-F608-4646-BB34-F66AD626E497}" srcOrd="7" destOrd="0" presId="urn:microsoft.com/office/officeart/2005/8/layout/vProcess5"/>
    <dgm:cxn modelId="{EDFF0DCA-6FEC-4511-A654-894CF4E7EF39}" type="presParOf" srcId="{98643691-2F0C-4275-9C59-4F4D17EDC3D8}" destId="{C9CCCDD8-040B-40EB-8383-58D1956993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02E3E5-5A77-4A2D-8964-EBBA1C3E1722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806E33-792B-467F-A715-D889D25281B9}">
      <dgm:prSet/>
      <dgm:spPr/>
      <dgm:t>
        <a:bodyPr/>
        <a:lstStyle/>
        <a:p>
          <a:r>
            <a:rPr lang="en-US"/>
            <a:t>What is it telling you? </a:t>
          </a:r>
        </a:p>
      </dgm:t>
    </dgm:pt>
    <dgm:pt modelId="{E8AC6EB3-7DA6-4EF0-A4F8-CABEADECE371}" type="parTrans" cxnId="{2B37F654-4919-4C71-BB5F-4C9158EEE78E}">
      <dgm:prSet/>
      <dgm:spPr/>
      <dgm:t>
        <a:bodyPr/>
        <a:lstStyle/>
        <a:p>
          <a:endParaRPr lang="en-US"/>
        </a:p>
      </dgm:t>
    </dgm:pt>
    <dgm:pt modelId="{A0EEF4BE-C5D3-48EC-AD27-32BC749FB49D}" type="sibTrans" cxnId="{2B37F654-4919-4C71-BB5F-4C9158EEE78E}">
      <dgm:prSet/>
      <dgm:spPr/>
      <dgm:t>
        <a:bodyPr/>
        <a:lstStyle/>
        <a:p>
          <a:endParaRPr lang="en-US"/>
        </a:p>
      </dgm:t>
    </dgm:pt>
    <dgm:pt modelId="{F237CC30-4609-421C-8816-56008BCB2C99}">
      <dgm:prSet/>
      <dgm:spPr/>
      <dgm:t>
        <a:bodyPr/>
        <a:lstStyle/>
        <a:p>
          <a:r>
            <a:rPr lang="en-US"/>
            <a:t>Does it tell you to be or act a certain way? </a:t>
          </a:r>
        </a:p>
      </dgm:t>
    </dgm:pt>
    <dgm:pt modelId="{2F14C718-6AED-4521-BD5E-B8543855ABE6}" type="parTrans" cxnId="{7B39C7FC-387E-4F9C-822A-BF359C07485E}">
      <dgm:prSet/>
      <dgm:spPr/>
      <dgm:t>
        <a:bodyPr/>
        <a:lstStyle/>
        <a:p>
          <a:endParaRPr lang="en-US"/>
        </a:p>
      </dgm:t>
    </dgm:pt>
    <dgm:pt modelId="{DD13783F-C697-437D-90EB-AC988BF7F4A2}" type="sibTrans" cxnId="{7B39C7FC-387E-4F9C-822A-BF359C07485E}">
      <dgm:prSet/>
      <dgm:spPr/>
      <dgm:t>
        <a:bodyPr/>
        <a:lstStyle/>
        <a:p>
          <a:endParaRPr lang="en-US"/>
        </a:p>
      </dgm:t>
    </dgm:pt>
    <dgm:pt modelId="{A0E32782-6450-45A1-A184-61B233589923}">
      <dgm:prSet/>
      <dgm:spPr/>
      <dgm:t>
        <a:bodyPr/>
        <a:lstStyle/>
        <a:p>
          <a:r>
            <a:rPr lang="en-US"/>
            <a:t>How does it make you feel? </a:t>
          </a:r>
        </a:p>
      </dgm:t>
    </dgm:pt>
    <dgm:pt modelId="{2E77D48D-1FAB-4243-AD7D-75743ADE9895}" type="parTrans" cxnId="{9FB23EA9-5E8D-4EDC-B71B-7DF2ACBBB8C3}">
      <dgm:prSet/>
      <dgm:spPr/>
      <dgm:t>
        <a:bodyPr/>
        <a:lstStyle/>
        <a:p>
          <a:endParaRPr lang="en-US"/>
        </a:p>
      </dgm:t>
    </dgm:pt>
    <dgm:pt modelId="{BE9AAEB8-E74C-450A-9BA9-0F858CDCA44B}" type="sibTrans" cxnId="{9FB23EA9-5E8D-4EDC-B71B-7DF2ACBBB8C3}">
      <dgm:prSet/>
      <dgm:spPr/>
      <dgm:t>
        <a:bodyPr/>
        <a:lstStyle/>
        <a:p>
          <a:endParaRPr lang="en-US"/>
        </a:p>
      </dgm:t>
    </dgm:pt>
    <dgm:pt modelId="{98643691-2F0C-4275-9C59-4F4D17EDC3D8}" type="pres">
      <dgm:prSet presAssocID="{7B02E3E5-5A77-4A2D-8964-EBBA1C3E1722}" presName="outerComposite" presStyleCnt="0">
        <dgm:presLayoutVars>
          <dgm:chMax val="5"/>
          <dgm:dir/>
          <dgm:resizeHandles val="exact"/>
        </dgm:presLayoutVars>
      </dgm:prSet>
      <dgm:spPr/>
    </dgm:pt>
    <dgm:pt modelId="{75CE2272-DBFA-4887-B76B-393361A8E836}" type="pres">
      <dgm:prSet presAssocID="{7B02E3E5-5A77-4A2D-8964-EBBA1C3E1722}" presName="dummyMaxCanvas" presStyleCnt="0">
        <dgm:presLayoutVars/>
      </dgm:prSet>
      <dgm:spPr/>
    </dgm:pt>
    <dgm:pt modelId="{4CAFB7B8-CD0A-4840-9217-87B3F22479E4}" type="pres">
      <dgm:prSet presAssocID="{7B02E3E5-5A77-4A2D-8964-EBBA1C3E1722}" presName="ThreeNodes_1" presStyleLbl="node1" presStyleIdx="0" presStyleCnt="3">
        <dgm:presLayoutVars>
          <dgm:bulletEnabled val="1"/>
        </dgm:presLayoutVars>
      </dgm:prSet>
      <dgm:spPr/>
    </dgm:pt>
    <dgm:pt modelId="{ACC4C10F-A51E-4F94-B5D7-7C7CF935AC19}" type="pres">
      <dgm:prSet presAssocID="{7B02E3E5-5A77-4A2D-8964-EBBA1C3E1722}" presName="ThreeNodes_2" presStyleLbl="node1" presStyleIdx="1" presStyleCnt="3">
        <dgm:presLayoutVars>
          <dgm:bulletEnabled val="1"/>
        </dgm:presLayoutVars>
      </dgm:prSet>
      <dgm:spPr/>
    </dgm:pt>
    <dgm:pt modelId="{6679B8FB-614D-4BCC-A5FD-A4D991C5CDEA}" type="pres">
      <dgm:prSet presAssocID="{7B02E3E5-5A77-4A2D-8964-EBBA1C3E1722}" presName="ThreeNodes_3" presStyleLbl="node1" presStyleIdx="2" presStyleCnt="3">
        <dgm:presLayoutVars>
          <dgm:bulletEnabled val="1"/>
        </dgm:presLayoutVars>
      </dgm:prSet>
      <dgm:spPr/>
    </dgm:pt>
    <dgm:pt modelId="{A0AE69A0-1819-46CA-8A81-EE64E92A100A}" type="pres">
      <dgm:prSet presAssocID="{7B02E3E5-5A77-4A2D-8964-EBBA1C3E1722}" presName="ThreeConn_1-2" presStyleLbl="fgAccFollowNode1" presStyleIdx="0" presStyleCnt="2">
        <dgm:presLayoutVars>
          <dgm:bulletEnabled val="1"/>
        </dgm:presLayoutVars>
      </dgm:prSet>
      <dgm:spPr/>
    </dgm:pt>
    <dgm:pt modelId="{8051E52F-BE35-49AC-9AE0-4A86B3B6DF7A}" type="pres">
      <dgm:prSet presAssocID="{7B02E3E5-5A77-4A2D-8964-EBBA1C3E1722}" presName="ThreeConn_2-3" presStyleLbl="fgAccFollowNode1" presStyleIdx="1" presStyleCnt="2">
        <dgm:presLayoutVars>
          <dgm:bulletEnabled val="1"/>
        </dgm:presLayoutVars>
      </dgm:prSet>
      <dgm:spPr/>
    </dgm:pt>
    <dgm:pt modelId="{3C76B9E2-B305-47EB-8FEC-8D3113DFA441}" type="pres">
      <dgm:prSet presAssocID="{7B02E3E5-5A77-4A2D-8964-EBBA1C3E1722}" presName="ThreeNodes_1_text" presStyleLbl="node1" presStyleIdx="2" presStyleCnt="3">
        <dgm:presLayoutVars>
          <dgm:bulletEnabled val="1"/>
        </dgm:presLayoutVars>
      </dgm:prSet>
      <dgm:spPr/>
    </dgm:pt>
    <dgm:pt modelId="{03BB982F-F608-4646-BB34-F66AD626E497}" type="pres">
      <dgm:prSet presAssocID="{7B02E3E5-5A77-4A2D-8964-EBBA1C3E1722}" presName="ThreeNodes_2_text" presStyleLbl="node1" presStyleIdx="2" presStyleCnt="3">
        <dgm:presLayoutVars>
          <dgm:bulletEnabled val="1"/>
        </dgm:presLayoutVars>
      </dgm:prSet>
      <dgm:spPr/>
    </dgm:pt>
    <dgm:pt modelId="{C9CCCDD8-040B-40EB-8383-58D195699390}" type="pres">
      <dgm:prSet presAssocID="{7B02E3E5-5A77-4A2D-8964-EBBA1C3E172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EF67E11-7B5D-4042-844A-814D323C8532}" type="presOf" srcId="{A0EEF4BE-C5D3-48EC-AD27-32BC749FB49D}" destId="{A0AE69A0-1819-46CA-8A81-EE64E92A100A}" srcOrd="0" destOrd="0" presId="urn:microsoft.com/office/officeart/2005/8/layout/vProcess5"/>
    <dgm:cxn modelId="{C3706924-7646-48D3-A6F3-9DCC47A92193}" type="presOf" srcId="{DA806E33-792B-467F-A715-D889D25281B9}" destId="{3C76B9E2-B305-47EB-8FEC-8D3113DFA441}" srcOrd="1" destOrd="0" presId="urn:microsoft.com/office/officeart/2005/8/layout/vProcess5"/>
    <dgm:cxn modelId="{43878B5F-8268-4483-9A7D-202D8E9BC0FC}" type="presOf" srcId="{F237CC30-4609-421C-8816-56008BCB2C99}" destId="{ACC4C10F-A51E-4F94-B5D7-7C7CF935AC19}" srcOrd="0" destOrd="0" presId="urn:microsoft.com/office/officeart/2005/8/layout/vProcess5"/>
    <dgm:cxn modelId="{E5214963-E14A-4947-BD2B-43AC46A82726}" type="presOf" srcId="{F237CC30-4609-421C-8816-56008BCB2C99}" destId="{03BB982F-F608-4646-BB34-F66AD626E497}" srcOrd="1" destOrd="0" presId="urn:microsoft.com/office/officeart/2005/8/layout/vProcess5"/>
    <dgm:cxn modelId="{17B4C370-64FD-4CAA-B5BE-A736EF2B8B5F}" type="presOf" srcId="{DD13783F-C697-437D-90EB-AC988BF7F4A2}" destId="{8051E52F-BE35-49AC-9AE0-4A86B3B6DF7A}" srcOrd="0" destOrd="0" presId="urn:microsoft.com/office/officeart/2005/8/layout/vProcess5"/>
    <dgm:cxn modelId="{2B37F654-4919-4C71-BB5F-4C9158EEE78E}" srcId="{7B02E3E5-5A77-4A2D-8964-EBBA1C3E1722}" destId="{DA806E33-792B-467F-A715-D889D25281B9}" srcOrd="0" destOrd="0" parTransId="{E8AC6EB3-7DA6-4EF0-A4F8-CABEADECE371}" sibTransId="{A0EEF4BE-C5D3-48EC-AD27-32BC749FB49D}"/>
    <dgm:cxn modelId="{01092055-00F4-4E8A-BAE3-D69165F75B19}" type="presOf" srcId="{DA806E33-792B-467F-A715-D889D25281B9}" destId="{4CAFB7B8-CD0A-4840-9217-87B3F22479E4}" srcOrd="0" destOrd="0" presId="urn:microsoft.com/office/officeart/2005/8/layout/vProcess5"/>
    <dgm:cxn modelId="{7894BA79-1E5A-4D05-8E92-62B78BBD43F6}" type="presOf" srcId="{A0E32782-6450-45A1-A184-61B233589923}" destId="{6679B8FB-614D-4BCC-A5FD-A4D991C5CDEA}" srcOrd="0" destOrd="0" presId="urn:microsoft.com/office/officeart/2005/8/layout/vProcess5"/>
    <dgm:cxn modelId="{9FB23EA9-5E8D-4EDC-B71B-7DF2ACBBB8C3}" srcId="{7B02E3E5-5A77-4A2D-8964-EBBA1C3E1722}" destId="{A0E32782-6450-45A1-A184-61B233589923}" srcOrd="2" destOrd="0" parTransId="{2E77D48D-1FAB-4243-AD7D-75743ADE9895}" sibTransId="{BE9AAEB8-E74C-450A-9BA9-0F858CDCA44B}"/>
    <dgm:cxn modelId="{1FE302B1-295C-4A31-B90A-12DFC50E74E6}" type="presOf" srcId="{7B02E3E5-5A77-4A2D-8964-EBBA1C3E1722}" destId="{98643691-2F0C-4275-9C59-4F4D17EDC3D8}" srcOrd="0" destOrd="0" presId="urn:microsoft.com/office/officeart/2005/8/layout/vProcess5"/>
    <dgm:cxn modelId="{B794EFEC-B8DE-45F5-9AC4-DA7A348D0493}" type="presOf" srcId="{A0E32782-6450-45A1-A184-61B233589923}" destId="{C9CCCDD8-040B-40EB-8383-58D195699390}" srcOrd="1" destOrd="0" presId="urn:microsoft.com/office/officeart/2005/8/layout/vProcess5"/>
    <dgm:cxn modelId="{7B39C7FC-387E-4F9C-822A-BF359C07485E}" srcId="{7B02E3E5-5A77-4A2D-8964-EBBA1C3E1722}" destId="{F237CC30-4609-421C-8816-56008BCB2C99}" srcOrd="1" destOrd="0" parTransId="{2F14C718-6AED-4521-BD5E-B8543855ABE6}" sibTransId="{DD13783F-C697-437D-90EB-AC988BF7F4A2}"/>
    <dgm:cxn modelId="{8E5A582E-4C1F-4AE6-A105-1CDEFF2B032E}" type="presParOf" srcId="{98643691-2F0C-4275-9C59-4F4D17EDC3D8}" destId="{75CE2272-DBFA-4887-B76B-393361A8E836}" srcOrd="0" destOrd="0" presId="urn:microsoft.com/office/officeart/2005/8/layout/vProcess5"/>
    <dgm:cxn modelId="{383C31E0-C92E-4E3B-8041-5777697999B8}" type="presParOf" srcId="{98643691-2F0C-4275-9C59-4F4D17EDC3D8}" destId="{4CAFB7B8-CD0A-4840-9217-87B3F22479E4}" srcOrd="1" destOrd="0" presId="urn:microsoft.com/office/officeart/2005/8/layout/vProcess5"/>
    <dgm:cxn modelId="{ABC9702D-E49F-4944-8192-A8D0C7A26B14}" type="presParOf" srcId="{98643691-2F0C-4275-9C59-4F4D17EDC3D8}" destId="{ACC4C10F-A51E-4F94-B5D7-7C7CF935AC19}" srcOrd="2" destOrd="0" presId="urn:microsoft.com/office/officeart/2005/8/layout/vProcess5"/>
    <dgm:cxn modelId="{41906552-0199-46B1-B579-17BC69CB171F}" type="presParOf" srcId="{98643691-2F0C-4275-9C59-4F4D17EDC3D8}" destId="{6679B8FB-614D-4BCC-A5FD-A4D991C5CDEA}" srcOrd="3" destOrd="0" presId="urn:microsoft.com/office/officeart/2005/8/layout/vProcess5"/>
    <dgm:cxn modelId="{94F02BAB-B75D-4E94-9A10-1FA061ADB853}" type="presParOf" srcId="{98643691-2F0C-4275-9C59-4F4D17EDC3D8}" destId="{A0AE69A0-1819-46CA-8A81-EE64E92A100A}" srcOrd="4" destOrd="0" presId="urn:microsoft.com/office/officeart/2005/8/layout/vProcess5"/>
    <dgm:cxn modelId="{9814A1B5-4CAC-4C52-AF40-81DC25837BF1}" type="presParOf" srcId="{98643691-2F0C-4275-9C59-4F4D17EDC3D8}" destId="{8051E52F-BE35-49AC-9AE0-4A86B3B6DF7A}" srcOrd="5" destOrd="0" presId="urn:microsoft.com/office/officeart/2005/8/layout/vProcess5"/>
    <dgm:cxn modelId="{94B8FB9A-4DDB-4A63-B78F-7DAEAB466A29}" type="presParOf" srcId="{98643691-2F0C-4275-9C59-4F4D17EDC3D8}" destId="{3C76B9E2-B305-47EB-8FEC-8D3113DFA441}" srcOrd="6" destOrd="0" presId="urn:microsoft.com/office/officeart/2005/8/layout/vProcess5"/>
    <dgm:cxn modelId="{E060668A-122D-4A81-9190-880EF4ADFDE6}" type="presParOf" srcId="{98643691-2F0C-4275-9C59-4F4D17EDC3D8}" destId="{03BB982F-F608-4646-BB34-F66AD626E497}" srcOrd="7" destOrd="0" presId="urn:microsoft.com/office/officeart/2005/8/layout/vProcess5"/>
    <dgm:cxn modelId="{EDFF0DCA-6FEC-4511-A654-894CF4E7EF39}" type="presParOf" srcId="{98643691-2F0C-4275-9C59-4F4D17EDC3D8}" destId="{C9CCCDD8-040B-40EB-8383-58D1956993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02E3E5-5A77-4A2D-8964-EBBA1C3E1722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806E33-792B-467F-A715-D889D25281B9}">
      <dgm:prSet/>
      <dgm:spPr/>
      <dgm:t>
        <a:bodyPr/>
        <a:lstStyle/>
        <a:p>
          <a:r>
            <a:rPr lang="en-US"/>
            <a:t>What is it telling you? </a:t>
          </a:r>
        </a:p>
      </dgm:t>
    </dgm:pt>
    <dgm:pt modelId="{E8AC6EB3-7DA6-4EF0-A4F8-CABEADECE371}" type="parTrans" cxnId="{2B37F654-4919-4C71-BB5F-4C9158EEE78E}">
      <dgm:prSet/>
      <dgm:spPr/>
      <dgm:t>
        <a:bodyPr/>
        <a:lstStyle/>
        <a:p>
          <a:endParaRPr lang="en-US"/>
        </a:p>
      </dgm:t>
    </dgm:pt>
    <dgm:pt modelId="{A0EEF4BE-C5D3-48EC-AD27-32BC749FB49D}" type="sibTrans" cxnId="{2B37F654-4919-4C71-BB5F-4C9158EEE78E}">
      <dgm:prSet/>
      <dgm:spPr/>
      <dgm:t>
        <a:bodyPr/>
        <a:lstStyle/>
        <a:p>
          <a:endParaRPr lang="en-US"/>
        </a:p>
      </dgm:t>
    </dgm:pt>
    <dgm:pt modelId="{F237CC30-4609-421C-8816-56008BCB2C99}">
      <dgm:prSet/>
      <dgm:spPr/>
      <dgm:t>
        <a:bodyPr/>
        <a:lstStyle/>
        <a:p>
          <a:r>
            <a:rPr lang="en-US"/>
            <a:t>Does it tell you to be or act a certain way? </a:t>
          </a:r>
        </a:p>
      </dgm:t>
    </dgm:pt>
    <dgm:pt modelId="{2F14C718-6AED-4521-BD5E-B8543855ABE6}" type="parTrans" cxnId="{7B39C7FC-387E-4F9C-822A-BF359C07485E}">
      <dgm:prSet/>
      <dgm:spPr/>
      <dgm:t>
        <a:bodyPr/>
        <a:lstStyle/>
        <a:p>
          <a:endParaRPr lang="en-US"/>
        </a:p>
      </dgm:t>
    </dgm:pt>
    <dgm:pt modelId="{DD13783F-C697-437D-90EB-AC988BF7F4A2}" type="sibTrans" cxnId="{7B39C7FC-387E-4F9C-822A-BF359C07485E}">
      <dgm:prSet/>
      <dgm:spPr/>
      <dgm:t>
        <a:bodyPr/>
        <a:lstStyle/>
        <a:p>
          <a:endParaRPr lang="en-US"/>
        </a:p>
      </dgm:t>
    </dgm:pt>
    <dgm:pt modelId="{A0E32782-6450-45A1-A184-61B233589923}">
      <dgm:prSet/>
      <dgm:spPr/>
      <dgm:t>
        <a:bodyPr/>
        <a:lstStyle/>
        <a:p>
          <a:r>
            <a:rPr lang="en-US"/>
            <a:t>How does it make you feel? </a:t>
          </a:r>
        </a:p>
      </dgm:t>
    </dgm:pt>
    <dgm:pt modelId="{2E77D48D-1FAB-4243-AD7D-75743ADE9895}" type="parTrans" cxnId="{9FB23EA9-5E8D-4EDC-B71B-7DF2ACBBB8C3}">
      <dgm:prSet/>
      <dgm:spPr/>
      <dgm:t>
        <a:bodyPr/>
        <a:lstStyle/>
        <a:p>
          <a:endParaRPr lang="en-US"/>
        </a:p>
      </dgm:t>
    </dgm:pt>
    <dgm:pt modelId="{BE9AAEB8-E74C-450A-9BA9-0F858CDCA44B}" type="sibTrans" cxnId="{9FB23EA9-5E8D-4EDC-B71B-7DF2ACBBB8C3}">
      <dgm:prSet/>
      <dgm:spPr/>
      <dgm:t>
        <a:bodyPr/>
        <a:lstStyle/>
        <a:p>
          <a:endParaRPr lang="en-US"/>
        </a:p>
      </dgm:t>
    </dgm:pt>
    <dgm:pt modelId="{98643691-2F0C-4275-9C59-4F4D17EDC3D8}" type="pres">
      <dgm:prSet presAssocID="{7B02E3E5-5A77-4A2D-8964-EBBA1C3E1722}" presName="outerComposite" presStyleCnt="0">
        <dgm:presLayoutVars>
          <dgm:chMax val="5"/>
          <dgm:dir/>
          <dgm:resizeHandles val="exact"/>
        </dgm:presLayoutVars>
      </dgm:prSet>
      <dgm:spPr/>
    </dgm:pt>
    <dgm:pt modelId="{75CE2272-DBFA-4887-B76B-393361A8E836}" type="pres">
      <dgm:prSet presAssocID="{7B02E3E5-5A77-4A2D-8964-EBBA1C3E1722}" presName="dummyMaxCanvas" presStyleCnt="0">
        <dgm:presLayoutVars/>
      </dgm:prSet>
      <dgm:spPr/>
    </dgm:pt>
    <dgm:pt modelId="{4CAFB7B8-CD0A-4840-9217-87B3F22479E4}" type="pres">
      <dgm:prSet presAssocID="{7B02E3E5-5A77-4A2D-8964-EBBA1C3E1722}" presName="ThreeNodes_1" presStyleLbl="node1" presStyleIdx="0" presStyleCnt="3">
        <dgm:presLayoutVars>
          <dgm:bulletEnabled val="1"/>
        </dgm:presLayoutVars>
      </dgm:prSet>
      <dgm:spPr/>
    </dgm:pt>
    <dgm:pt modelId="{ACC4C10F-A51E-4F94-B5D7-7C7CF935AC19}" type="pres">
      <dgm:prSet presAssocID="{7B02E3E5-5A77-4A2D-8964-EBBA1C3E1722}" presName="ThreeNodes_2" presStyleLbl="node1" presStyleIdx="1" presStyleCnt="3">
        <dgm:presLayoutVars>
          <dgm:bulletEnabled val="1"/>
        </dgm:presLayoutVars>
      </dgm:prSet>
      <dgm:spPr/>
    </dgm:pt>
    <dgm:pt modelId="{6679B8FB-614D-4BCC-A5FD-A4D991C5CDEA}" type="pres">
      <dgm:prSet presAssocID="{7B02E3E5-5A77-4A2D-8964-EBBA1C3E1722}" presName="ThreeNodes_3" presStyleLbl="node1" presStyleIdx="2" presStyleCnt="3">
        <dgm:presLayoutVars>
          <dgm:bulletEnabled val="1"/>
        </dgm:presLayoutVars>
      </dgm:prSet>
      <dgm:spPr/>
    </dgm:pt>
    <dgm:pt modelId="{A0AE69A0-1819-46CA-8A81-EE64E92A100A}" type="pres">
      <dgm:prSet presAssocID="{7B02E3E5-5A77-4A2D-8964-EBBA1C3E1722}" presName="ThreeConn_1-2" presStyleLbl="fgAccFollowNode1" presStyleIdx="0" presStyleCnt="2">
        <dgm:presLayoutVars>
          <dgm:bulletEnabled val="1"/>
        </dgm:presLayoutVars>
      </dgm:prSet>
      <dgm:spPr/>
    </dgm:pt>
    <dgm:pt modelId="{8051E52F-BE35-49AC-9AE0-4A86B3B6DF7A}" type="pres">
      <dgm:prSet presAssocID="{7B02E3E5-5A77-4A2D-8964-EBBA1C3E1722}" presName="ThreeConn_2-3" presStyleLbl="fgAccFollowNode1" presStyleIdx="1" presStyleCnt="2">
        <dgm:presLayoutVars>
          <dgm:bulletEnabled val="1"/>
        </dgm:presLayoutVars>
      </dgm:prSet>
      <dgm:spPr/>
    </dgm:pt>
    <dgm:pt modelId="{3C76B9E2-B305-47EB-8FEC-8D3113DFA441}" type="pres">
      <dgm:prSet presAssocID="{7B02E3E5-5A77-4A2D-8964-EBBA1C3E1722}" presName="ThreeNodes_1_text" presStyleLbl="node1" presStyleIdx="2" presStyleCnt="3">
        <dgm:presLayoutVars>
          <dgm:bulletEnabled val="1"/>
        </dgm:presLayoutVars>
      </dgm:prSet>
      <dgm:spPr/>
    </dgm:pt>
    <dgm:pt modelId="{03BB982F-F608-4646-BB34-F66AD626E497}" type="pres">
      <dgm:prSet presAssocID="{7B02E3E5-5A77-4A2D-8964-EBBA1C3E1722}" presName="ThreeNodes_2_text" presStyleLbl="node1" presStyleIdx="2" presStyleCnt="3">
        <dgm:presLayoutVars>
          <dgm:bulletEnabled val="1"/>
        </dgm:presLayoutVars>
      </dgm:prSet>
      <dgm:spPr/>
    </dgm:pt>
    <dgm:pt modelId="{C9CCCDD8-040B-40EB-8383-58D195699390}" type="pres">
      <dgm:prSet presAssocID="{7B02E3E5-5A77-4A2D-8964-EBBA1C3E172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EF67E11-7B5D-4042-844A-814D323C8532}" type="presOf" srcId="{A0EEF4BE-C5D3-48EC-AD27-32BC749FB49D}" destId="{A0AE69A0-1819-46CA-8A81-EE64E92A100A}" srcOrd="0" destOrd="0" presId="urn:microsoft.com/office/officeart/2005/8/layout/vProcess5"/>
    <dgm:cxn modelId="{C3706924-7646-48D3-A6F3-9DCC47A92193}" type="presOf" srcId="{DA806E33-792B-467F-A715-D889D25281B9}" destId="{3C76B9E2-B305-47EB-8FEC-8D3113DFA441}" srcOrd="1" destOrd="0" presId="urn:microsoft.com/office/officeart/2005/8/layout/vProcess5"/>
    <dgm:cxn modelId="{43878B5F-8268-4483-9A7D-202D8E9BC0FC}" type="presOf" srcId="{F237CC30-4609-421C-8816-56008BCB2C99}" destId="{ACC4C10F-A51E-4F94-B5D7-7C7CF935AC19}" srcOrd="0" destOrd="0" presId="urn:microsoft.com/office/officeart/2005/8/layout/vProcess5"/>
    <dgm:cxn modelId="{E5214963-E14A-4947-BD2B-43AC46A82726}" type="presOf" srcId="{F237CC30-4609-421C-8816-56008BCB2C99}" destId="{03BB982F-F608-4646-BB34-F66AD626E497}" srcOrd="1" destOrd="0" presId="urn:microsoft.com/office/officeart/2005/8/layout/vProcess5"/>
    <dgm:cxn modelId="{17B4C370-64FD-4CAA-B5BE-A736EF2B8B5F}" type="presOf" srcId="{DD13783F-C697-437D-90EB-AC988BF7F4A2}" destId="{8051E52F-BE35-49AC-9AE0-4A86B3B6DF7A}" srcOrd="0" destOrd="0" presId="urn:microsoft.com/office/officeart/2005/8/layout/vProcess5"/>
    <dgm:cxn modelId="{2B37F654-4919-4C71-BB5F-4C9158EEE78E}" srcId="{7B02E3E5-5A77-4A2D-8964-EBBA1C3E1722}" destId="{DA806E33-792B-467F-A715-D889D25281B9}" srcOrd="0" destOrd="0" parTransId="{E8AC6EB3-7DA6-4EF0-A4F8-CABEADECE371}" sibTransId="{A0EEF4BE-C5D3-48EC-AD27-32BC749FB49D}"/>
    <dgm:cxn modelId="{01092055-00F4-4E8A-BAE3-D69165F75B19}" type="presOf" srcId="{DA806E33-792B-467F-A715-D889D25281B9}" destId="{4CAFB7B8-CD0A-4840-9217-87B3F22479E4}" srcOrd="0" destOrd="0" presId="urn:microsoft.com/office/officeart/2005/8/layout/vProcess5"/>
    <dgm:cxn modelId="{7894BA79-1E5A-4D05-8E92-62B78BBD43F6}" type="presOf" srcId="{A0E32782-6450-45A1-A184-61B233589923}" destId="{6679B8FB-614D-4BCC-A5FD-A4D991C5CDEA}" srcOrd="0" destOrd="0" presId="urn:microsoft.com/office/officeart/2005/8/layout/vProcess5"/>
    <dgm:cxn modelId="{9FB23EA9-5E8D-4EDC-B71B-7DF2ACBBB8C3}" srcId="{7B02E3E5-5A77-4A2D-8964-EBBA1C3E1722}" destId="{A0E32782-6450-45A1-A184-61B233589923}" srcOrd="2" destOrd="0" parTransId="{2E77D48D-1FAB-4243-AD7D-75743ADE9895}" sibTransId="{BE9AAEB8-E74C-450A-9BA9-0F858CDCA44B}"/>
    <dgm:cxn modelId="{1FE302B1-295C-4A31-B90A-12DFC50E74E6}" type="presOf" srcId="{7B02E3E5-5A77-4A2D-8964-EBBA1C3E1722}" destId="{98643691-2F0C-4275-9C59-4F4D17EDC3D8}" srcOrd="0" destOrd="0" presId="urn:microsoft.com/office/officeart/2005/8/layout/vProcess5"/>
    <dgm:cxn modelId="{B794EFEC-B8DE-45F5-9AC4-DA7A348D0493}" type="presOf" srcId="{A0E32782-6450-45A1-A184-61B233589923}" destId="{C9CCCDD8-040B-40EB-8383-58D195699390}" srcOrd="1" destOrd="0" presId="urn:microsoft.com/office/officeart/2005/8/layout/vProcess5"/>
    <dgm:cxn modelId="{7B39C7FC-387E-4F9C-822A-BF359C07485E}" srcId="{7B02E3E5-5A77-4A2D-8964-EBBA1C3E1722}" destId="{F237CC30-4609-421C-8816-56008BCB2C99}" srcOrd="1" destOrd="0" parTransId="{2F14C718-6AED-4521-BD5E-B8543855ABE6}" sibTransId="{DD13783F-C697-437D-90EB-AC988BF7F4A2}"/>
    <dgm:cxn modelId="{8E5A582E-4C1F-4AE6-A105-1CDEFF2B032E}" type="presParOf" srcId="{98643691-2F0C-4275-9C59-4F4D17EDC3D8}" destId="{75CE2272-DBFA-4887-B76B-393361A8E836}" srcOrd="0" destOrd="0" presId="urn:microsoft.com/office/officeart/2005/8/layout/vProcess5"/>
    <dgm:cxn modelId="{383C31E0-C92E-4E3B-8041-5777697999B8}" type="presParOf" srcId="{98643691-2F0C-4275-9C59-4F4D17EDC3D8}" destId="{4CAFB7B8-CD0A-4840-9217-87B3F22479E4}" srcOrd="1" destOrd="0" presId="urn:microsoft.com/office/officeart/2005/8/layout/vProcess5"/>
    <dgm:cxn modelId="{ABC9702D-E49F-4944-8192-A8D0C7A26B14}" type="presParOf" srcId="{98643691-2F0C-4275-9C59-4F4D17EDC3D8}" destId="{ACC4C10F-A51E-4F94-B5D7-7C7CF935AC19}" srcOrd="2" destOrd="0" presId="urn:microsoft.com/office/officeart/2005/8/layout/vProcess5"/>
    <dgm:cxn modelId="{41906552-0199-46B1-B579-17BC69CB171F}" type="presParOf" srcId="{98643691-2F0C-4275-9C59-4F4D17EDC3D8}" destId="{6679B8FB-614D-4BCC-A5FD-A4D991C5CDEA}" srcOrd="3" destOrd="0" presId="urn:microsoft.com/office/officeart/2005/8/layout/vProcess5"/>
    <dgm:cxn modelId="{94F02BAB-B75D-4E94-9A10-1FA061ADB853}" type="presParOf" srcId="{98643691-2F0C-4275-9C59-4F4D17EDC3D8}" destId="{A0AE69A0-1819-46CA-8A81-EE64E92A100A}" srcOrd="4" destOrd="0" presId="urn:microsoft.com/office/officeart/2005/8/layout/vProcess5"/>
    <dgm:cxn modelId="{9814A1B5-4CAC-4C52-AF40-81DC25837BF1}" type="presParOf" srcId="{98643691-2F0C-4275-9C59-4F4D17EDC3D8}" destId="{8051E52F-BE35-49AC-9AE0-4A86B3B6DF7A}" srcOrd="5" destOrd="0" presId="urn:microsoft.com/office/officeart/2005/8/layout/vProcess5"/>
    <dgm:cxn modelId="{94B8FB9A-4DDB-4A63-B78F-7DAEAB466A29}" type="presParOf" srcId="{98643691-2F0C-4275-9C59-4F4D17EDC3D8}" destId="{3C76B9E2-B305-47EB-8FEC-8D3113DFA441}" srcOrd="6" destOrd="0" presId="urn:microsoft.com/office/officeart/2005/8/layout/vProcess5"/>
    <dgm:cxn modelId="{E060668A-122D-4A81-9190-880EF4ADFDE6}" type="presParOf" srcId="{98643691-2F0C-4275-9C59-4F4D17EDC3D8}" destId="{03BB982F-F608-4646-BB34-F66AD626E497}" srcOrd="7" destOrd="0" presId="urn:microsoft.com/office/officeart/2005/8/layout/vProcess5"/>
    <dgm:cxn modelId="{EDFF0DCA-6FEC-4511-A654-894CF4E7EF39}" type="presParOf" srcId="{98643691-2F0C-4275-9C59-4F4D17EDC3D8}" destId="{C9CCCDD8-040B-40EB-8383-58D1956993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02E3E5-5A77-4A2D-8964-EBBA1C3E1722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806E33-792B-467F-A715-D889D25281B9}">
      <dgm:prSet/>
      <dgm:spPr/>
      <dgm:t>
        <a:bodyPr/>
        <a:lstStyle/>
        <a:p>
          <a:r>
            <a:rPr lang="en-US"/>
            <a:t>What is it telling you? </a:t>
          </a:r>
        </a:p>
      </dgm:t>
    </dgm:pt>
    <dgm:pt modelId="{E8AC6EB3-7DA6-4EF0-A4F8-CABEADECE371}" type="parTrans" cxnId="{2B37F654-4919-4C71-BB5F-4C9158EEE78E}">
      <dgm:prSet/>
      <dgm:spPr/>
      <dgm:t>
        <a:bodyPr/>
        <a:lstStyle/>
        <a:p>
          <a:endParaRPr lang="en-US"/>
        </a:p>
      </dgm:t>
    </dgm:pt>
    <dgm:pt modelId="{A0EEF4BE-C5D3-48EC-AD27-32BC749FB49D}" type="sibTrans" cxnId="{2B37F654-4919-4C71-BB5F-4C9158EEE78E}">
      <dgm:prSet/>
      <dgm:spPr/>
      <dgm:t>
        <a:bodyPr/>
        <a:lstStyle/>
        <a:p>
          <a:endParaRPr lang="en-US"/>
        </a:p>
      </dgm:t>
    </dgm:pt>
    <dgm:pt modelId="{F237CC30-4609-421C-8816-56008BCB2C99}">
      <dgm:prSet/>
      <dgm:spPr/>
      <dgm:t>
        <a:bodyPr/>
        <a:lstStyle/>
        <a:p>
          <a:r>
            <a:rPr lang="en-US"/>
            <a:t>Does it tell you to be or act a certain way? </a:t>
          </a:r>
        </a:p>
      </dgm:t>
    </dgm:pt>
    <dgm:pt modelId="{2F14C718-6AED-4521-BD5E-B8543855ABE6}" type="parTrans" cxnId="{7B39C7FC-387E-4F9C-822A-BF359C07485E}">
      <dgm:prSet/>
      <dgm:spPr/>
      <dgm:t>
        <a:bodyPr/>
        <a:lstStyle/>
        <a:p>
          <a:endParaRPr lang="en-US"/>
        </a:p>
      </dgm:t>
    </dgm:pt>
    <dgm:pt modelId="{DD13783F-C697-437D-90EB-AC988BF7F4A2}" type="sibTrans" cxnId="{7B39C7FC-387E-4F9C-822A-BF359C07485E}">
      <dgm:prSet/>
      <dgm:spPr/>
      <dgm:t>
        <a:bodyPr/>
        <a:lstStyle/>
        <a:p>
          <a:endParaRPr lang="en-US"/>
        </a:p>
      </dgm:t>
    </dgm:pt>
    <dgm:pt modelId="{A0E32782-6450-45A1-A184-61B233589923}">
      <dgm:prSet/>
      <dgm:spPr/>
      <dgm:t>
        <a:bodyPr/>
        <a:lstStyle/>
        <a:p>
          <a:r>
            <a:rPr lang="en-US"/>
            <a:t>How does it make you feel? </a:t>
          </a:r>
        </a:p>
      </dgm:t>
    </dgm:pt>
    <dgm:pt modelId="{2E77D48D-1FAB-4243-AD7D-75743ADE9895}" type="parTrans" cxnId="{9FB23EA9-5E8D-4EDC-B71B-7DF2ACBBB8C3}">
      <dgm:prSet/>
      <dgm:spPr/>
      <dgm:t>
        <a:bodyPr/>
        <a:lstStyle/>
        <a:p>
          <a:endParaRPr lang="en-US"/>
        </a:p>
      </dgm:t>
    </dgm:pt>
    <dgm:pt modelId="{BE9AAEB8-E74C-450A-9BA9-0F858CDCA44B}" type="sibTrans" cxnId="{9FB23EA9-5E8D-4EDC-B71B-7DF2ACBBB8C3}">
      <dgm:prSet/>
      <dgm:spPr/>
      <dgm:t>
        <a:bodyPr/>
        <a:lstStyle/>
        <a:p>
          <a:endParaRPr lang="en-US"/>
        </a:p>
      </dgm:t>
    </dgm:pt>
    <dgm:pt modelId="{98643691-2F0C-4275-9C59-4F4D17EDC3D8}" type="pres">
      <dgm:prSet presAssocID="{7B02E3E5-5A77-4A2D-8964-EBBA1C3E1722}" presName="outerComposite" presStyleCnt="0">
        <dgm:presLayoutVars>
          <dgm:chMax val="5"/>
          <dgm:dir/>
          <dgm:resizeHandles val="exact"/>
        </dgm:presLayoutVars>
      </dgm:prSet>
      <dgm:spPr/>
    </dgm:pt>
    <dgm:pt modelId="{75CE2272-DBFA-4887-B76B-393361A8E836}" type="pres">
      <dgm:prSet presAssocID="{7B02E3E5-5A77-4A2D-8964-EBBA1C3E1722}" presName="dummyMaxCanvas" presStyleCnt="0">
        <dgm:presLayoutVars/>
      </dgm:prSet>
      <dgm:spPr/>
    </dgm:pt>
    <dgm:pt modelId="{4CAFB7B8-CD0A-4840-9217-87B3F22479E4}" type="pres">
      <dgm:prSet presAssocID="{7B02E3E5-5A77-4A2D-8964-EBBA1C3E1722}" presName="ThreeNodes_1" presStyleLbl="node1" presStyleIdx="0" presStyleCnt="3">
        <dgm:presLayoutVars>
          <dgm:bulletEnabled val="1"/>
        </dgm:presLayoutVars>
      </dgm:prSet>
      <dgm:spPr/>
    </dgm:pt>
    <dgm:pt modelId="{ACC4C10F-A51E-4F94-B5D7-7C7CF935AC19}" type="pres">
      <dgm:prSet presAssocID="{7B02E3E5-5A77-4A2D-8964-EBBA1C3E1722}" presName="ThreeNodes_2" presStyleLbl="node1" presStyleIdx="1" presStyleCnt="3">
        <dgm:presLayoutVars>
          <dgm:bulletEnabled val="1"/>
        </dgm:presLayoutVars>
      </dgm:prSet>
      <dgm:spPr/>
    </dgm:pt>
    <dgm:pt modelId="{6679B8FB-614D-4BCC-A5FD-A4D991C5CDEA}" type="pres">
      <dgm:prSet presAssocID="{7B02E3E5-5A77-4A2D-8964-EBBA1C3E1722}" presName="ThreeNodes_3" presStyleLbl="node1" presStyleIdx="2" presStyleCnt="3">
        <dgm:presLayoutVars>
          <dgm:bulletEnabled val="1"/>
        </dgm:presLayoutVars>
      </dgm:prSet>
      <dgm:spPr/>
    </dgm:pt>
    <dgm:pt modelId="{A0AE69A0-1819-46CA-8A81-EE64E92A100A}" type="pres">
      <dgm:prSet presAssocID="{7B02E3E5-5A77-4A2D-8964-EBBA1C3E1722}" presName="ThreeConn_1-2" presStyleLbl="fgAccFollowNode1" presStyleIdx="0" presStyleCnt="2">
        <dgm:presLayoutVars>
          <dgm:bulletEnabled val="1"/>
        </dgm:presLayoutVars>
      </dgm:prSet>
      <dgm:spPr/>
    </dgm:pt>
    <dgm:pt modelId="{8051E52F-BE35-49AC-9AE0-4A86B3B6DF7A}" type="pres">
      <dgm:prSet presAssocID="{7B02E3E5-5A77-4A2D-8964-EBBA1C3E1722}" presName="ThreeConn_2-3" presStyleLbl="fgAccFollowNode1" presStyleIdx="1" presStyleCnt="2">
        <dgm:presLayoutVars>
          <dgm:bulletEnabled val="1"/>
        </dgm:presLayoutVars>
      </dgm:prSet>
      <dgm:spPr/>
    </dgm:pt>
    <dgm:pt modelId="{3C76B9E2-B305-47EB-8FEC-8D3113DFA441}" type="pres">
      <dgm:prSet presAssocID="{7B02E3E5-5A77-4A2D-8964-EBBA1C3E1722}" presName="ThreeNodes_1_text" presStyleLbl="node1" presStyleIdx="2" presStyleCnt="3">
        <dgm:presLayoutVars>
          <dgm:bulletEnabled val="1"/>
        </dgm:presLayoutVars>
      </dgm:prSet>
      <dgm:spPr/>
    </dgm:pt>
    <dgm:pt modelId="{03BB982F-F608-4646-BB34-F66AD626E497}" type="pres">
      <dgm:prSet presAssocID="{7B02E3E5-5A77-4A2D-8964-EBBA1C3E1722}" presName="ThreeNodes_2_text" presStyleLbl="node1" presStyleIdx="2" presStyleCnt="3">
        <dgm:presLayoutVars>
          <dgm:bulletEnabled val="1"/>
        </dgm:presLayoutVars>
      </dgm:prSet>
      <dgm:spPr/>
    </dgm:pt>
    <dgm:pt modelId="{C9CCCDD8-040B-40EB-8383-58D195699390}" type="pres">
      <dgm:prSet presAssocID="{7B02E3E5-5A77-4A2D-8964-EBBA1C3E172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EF67E11-7B5D-4042-844A-814D323C8532}" type="presOf" srcId="{A0EEF4BE-C5D3-48EC-AD27-32BC749FB49D}" destId="{A0AE69A0-1819-46CA-8A81-EE64E92A100A}" srcOrd="0" destOrd="0" presId="urn:microsoft.com/office/officeart/2005/8/layout/vProcess5"/>
    <dgm:cxn modelId="{C3706924-7646-48D3-A6F3-9DCC47A92193}" type="presOf" srcId="{DA806E33-792B-467F-A715-D889D25281B9}" destId="{3C76B9E2-B305-47EB-8FEC-8D3113DFA441}" srcOrd="1" destOrd="0" presId="urn:microsoft.com/office/officeart/2005/8/layout/vProcess5"/>
    <dgm:cxn modelId="{43878B5F-8268-4483-9A7D-202D8E9BC0FC}" type="presOf" srcId="{F237CC30-4609-421C-8816-56008BCB2C99}" destId="{ACC4C10F-A51E-4F94-B5D7-7C7CF935AC19}" srcOrd="0" destOrd="0" presId="urn:microsoft.com/office/officeart/2005/8/layout/vProcess5"/>
    <dgm:cxn modelId="{E5214963-E14A-4947-BD2B-43AC46A82726}" type="presOf" srcId="{F237CC30-4609-421C-8816-56008BCB2C99}" destId="{03BB982F-F608-4646-BB34-F66AD626E497}" srcOrd="1" destOrd="0" presId="urn:microsoft.com/office/officeart/2005/8/layout/vProcess5"/>
    <dgm:cxn modelId="{17B4C370-64FD-4CAA-B5BE-A736EF2B8B5F}" type="presOf" srcId="{DD13783F-C697-437D-90EB-AC988BF7F4A2}" destId="{8051E52F-BE35-49AC-9AE0-4A86B3B6DF7A}" srcOrd="0" destOrd="0" presId="urn:microsoft.com/office/officeart/2005/8/layout/vProcess5"/>
    <dgm:cxn modelId="{2B37F654-4919-4C71-BB5F-4C9158EEE78E}" srcId="{7B02E3E5-5A77-4A2D-8964-EBBA1C3E1722}" destId="{DA806E33-792B-467F-A715-D889D25281B9}" srcOrd="0" destOrd="0" parTransId="{E8AC6EB3-7DA6-4EF0-A4F8-CABEADECE371}" sibTransId="{A0EEF4BE-C5D3-48EC-AD27-32BC749FB49D}"/>
    <dgm:cxn modelId="{01092055-00F4-4E8A-BAE3-D69165F75B19}" type="presOf" srcId="{DA806E33-792B-467F-A715-D889D25281B9}" destId="{4CAFB7B8-CD0A-4840-9217-87B3F22479E4}" srcOrd="0" destOrd="0" presId="urn:microsoft.com/office/officeart/2005/8/layout/vProcess5"/>
    <dgm:cxn modelId="{7894BA79-1E5A-4D05-8E92-62B78BBD43F6}" type="presOf" srcId="{A0E32782-6450-45A1-A184-61B233589923}" destId="{6679B8FB-614D-4BCC-A5FD-A4D991C5CDEA}" srcOrd="0" destOrd="0" presId="urn:microsoft.com/office/officeart/2005/8/layout/vProcess5"/>
    <dgm:cxn modelId="{9FB23EA9-5E8D-4EDC-B71B-7DF2ACBBB8C3}" srcId="{7B02E3E5-5A77-4A2D-8964-EBBA1C3E1722}" destId="{A0E32782-6450-45A1-A184-61B233589923}" srcOrd="2" destOrd="0" parTransId="{2E77D48D-1FAB-4243-AD7D-75743ADE9895}" sibTransId="{BE9AAEB8-E74C-450A-9BA9-0F858CDCA44B}"/>
    <dgm:cxn modelId="{1FE302B1-295C-4A31-B90A-12DFC50E74E6}" type="presOf" srcId="{7B02E3E5-5A77-4A2D-8964-EBBA1C3E1722}" destId="{98643691-2F0C-4275-9C59-4F4D17EDC3D8}" srcOrd="0" destOrd="0" presId="urn:microsoft.com/office/officeart/2005/8/layout/vProcess5"/>
    <dgm:cxn modelId="{B794EFEC-B8DE-45F5-9AC4-DA7A348D0493}" type="presOf" srcId="{A0E32782-6450-45A1-A184-61B233589923}" destId="{C9CCCDD8-040B-40EB-8383-58D195699390}" srcOrd="1" destOrd="0" presId="urn:microsoft.com/office/officeart/2005/8/layout/vProcess5"/>
    <dgm:cxn modelId="{7B39C7FC-387E-4F9C-822A-BF359C07485E}" srcId="{7B02E3E5-5A77-4A2D-8964-EBBA1C3E1722}" destId="{F237CC30-4609-421C-8816-56008BCB2C99}" srcOrd="1" destOrd="0" parTransId="{2F14C718-6AED-4521-BD5E-B8543855ABE6}" sibTransId="{DD13783F-C697-437D-90EB-AC988BF7F4A2}"/>
    <dgm:cxn modelId="{8E5A582E-4C1F-4AE6-A105-1CDEFF2B032E}" type="presParOf" srcId="{98643691-2F0C-4275-9C59-4F4D17EDC3D8}" destId="{75CE2272-DBFA-4887-B76B-393361A8E836}" srcOrd="0" destOrd="0" presId="urn:microsoft.com/office/officeart/2005/8/layout/vProcess5"/>
    <dgm:cxn modelId="{383C31E0-C92E-4E3B-8041-5777697999B8}" type="presParOf" srcId="{98643691-2F0C-4275-9C59-4F4D17EDC3D8}" destId="{4CAFB7B8-CD0A-4840-9217-87B3F22479E4}" srcOrd="1" destOrd="0" presId="urn:microsoft.com/office/officeart/2005/8/layout/vProcess5"/>
    <dgm:cxn modelId="{ABC9702D-E49F-4944-8192-A8D0C7A26B14}" type="presParOf" srcId="{98643691-2F0C-4275-9C59-4F4D17EDC3D8}" destId="{ACC4C10F-A51E-4F94-B5D7-7C7CF935AC19}" srcOrd="2" destOrd="0" presId="urn:microsoft.com/office/officeart/2005/8/layout/vProcess5"/>
    <dgm:cxn modelId="{41906552-0199-46B1-B579-17BC69CB171F}" type="presParOf" srcId="{98643691-2F0C-4275-9C59-4F4D17EDC3D8}" destId="{6679B8FB-614D-4BCC-A5FD-A4D991C5CDEA}" srcOrd="3" destOrd="0" presId="urn:microsoft.com/office/officeart/2005/8/layout/vProcess5"/>
    <dgm:cxn modelId="{94F02BAB-B75D-4E94-9A10-1FA061ADB853}" type="presParOf" srcId="{98643691-2F0C-4275-9C59-4F4D17EDC3D8}" destId="{A0AE69A0-1819-46CA-8A81-EE64E92A100A}" srcOrd="4" destOrd="0" presId="urn:microsoft.com/office/officeart/2005/8/layout/vProcess5"/>
    <dgm:cxn modelId="{9814A1B5-4CAC-4C52-AF40-81DC25837BF1}" type="presParOf" srcId="{98643691-2F0C-4275-9C59-4F4D17EDC3D8}" destId="{8051E52F-BE35-49AC-9AE0-4A86B3B6DF7A}" srcOrd="5" destOrd="0" presId="urn:microsoft.com/office/officeart/2005/8/layout/vProcess5"/>
    <dgm:cxn modelId="{94B8FB9A-4DDB-4A63-B78F-7DAEAB466A29}" type="presParOf" srcId="{98643691-2F0C-4275-9C59-4F4D17EDC3D8}" destId="{3C76B9E2-B305-47EB-8FEC-8D3113DFA441}" srcOrd="6" destOrd="0" presId="urn:microsoft.com/office/officeart/2005/8/layout/vProcess5"/>
    <dgm:cxn modelId="{E060668A-122D-4A81-9190-880EF4ADFDE6}" type="presParOf" srcId="{98643691-2F0C-4275-9C59-4F4D17EDC3D8}" destId="{03BB982F-F608-4646-BB34-F66AD626E497}" srcOrd="7" destOrd="0" presId="urn:microsoft.com/office/officeart/2005/8/layout/vProcess5"/>
    <dgm:cxn modelId="{EDFF0DCA-6FEC-4511-A654-894CF4E7EF39}" type="presParOf" srcId="{98643691-2F0C-4275-9C59-4F4D17EDC3D8}" destId="{C9CCCDD8-040B-40EB-8383-58D1956993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905DE-8F6F-4A2A-B76D-FF93B3FB71A1}">
      <dsp:nvSpPr>
        <dsp:cNvPr id="0" name=""/>
        <dsp:cNvSpPr/>
      </dsp:nvSpPr>
      <dsp:spPr>
        <a:xfrm>
          <a:off x="1063980" y="689481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5A763-E7FE-4E96-826D-FE2F7A4EDFC4}">
      <dsp:nvSpPr>
        <dsp:cNvPr id="0" name=""/>
        <dsp:cNvSpPr/>
      </dsp:nvSpPr>
      <dsp:spPr>
        <a:xfrm>
          <a:off x="285097" y="2316130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TV</a:t>
          </a:r>
        </a:p>
      </dsp:txBody>
      <dsp:txXfrm>
        <a:off x="285097" y="2316130"/>
        <a:ext cx="2832300" cy="720000"/>
      </dsp:txXfrm>
    </dsp:sp>
    <dsp:sp modelId="{06545374-E3B7-4CC9-A8E7-B2677F93D2D4}">
      <dsp:nvSpPr>
        <dsp:cNvPr id="0" name=""/>
        <dsp:cNvSpPr/>
      </dsp:nvSpPr>
      <dsp:spPr>
        <a:xfrm>
          <a:off x="4391932" y="689481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9531D-FF73-4C00-BE6F-475240A46EDB}">
      <dsp:nvSpPr>
        <dsp:cNvPr id="0" name=""/>
        <dsp:cNvSpPr/>
      </dsp:nvSpPr>
      <dsp:spPr>
        <a:xfrm>
          <a:off x="3613050" y="2316130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MOVIE</a:t>
          </a:r>
        </a:p>
      </dsp:txBody>
      <dsp:txXfrm>
        <a:off x="3613050" y="2316130"/>
        <a:ext cx="2832300" cy="720000"/>
      </dsp:txXfrm>
    </dsp:sp>
    <dsp:sp modelId="{48896FD6-26EA-4CB3-A02D-3D9ACBBBC12C}">
      <dsp:nvSpPr>
        <dsp:cNvPr id="0" name=""/>
        <dsp:cNvSpPr/>
      </dsp:nvSpPr>
      <dsp:spPr>
        <a:xfrm>
          <a:off x="7719885" y="689481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4C222-EDD0-4D3D-A91E-3F58DB08979C}">
      <dsp:nvSpPr>
        <dsp:cNvPr id="0" name=""/>
        <dsp:cNvSpPr/>
      </dsp:nvSpPr>
      <dsp:spPr>
        <a:xfrm>
          <a:off x="6941002" y="2316130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BOOK</a:t>
          </a:r>
        </a:p>
      </dsp:txBody>
      <dsp:txXfrm>
        <a:off x="6941002" y="2316130"/>
        <a:ext cx="28323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863AA-BA95-431E-A174-AA7C5EEFDC9D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69AB0-82DD-4036-8CAE-7216A91CE794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24713-5894-4F00-8FEB-1F3B822D0080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</a:t>
          </a:r>
          <a:r>
            <a:rPr lang="en-US" sz="2500" kern="1200" dirty="0">
              <a:latin typeface="Goudy Old Style" panose="02020404030301010803"/>
            </a:rPr>
            <a:t> about media literacy and how media influences our attitudes towards people</a:t>
          </a:r>
          <a:endParaRPr lang="en-US" sz="2500" kern="1200" dirty="0"/>
        </a:p>
      </dsp:txBody>
      <dsp:txXfrm>
        <a:off x="1725715" y="638"/>
        <a:ext cx="4180465" cy="1494125"/>
      </dsp:txXfrm>
    </dsp:sp>
    <dsp:sp modelId="{53B1738F-4BF4-4B77-A3F8-F67B44EAEAA8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2A726-5FA6-436A-A5A0-FAACF303949F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767E1-F56E-4C1C-BBAE-4D3EBF37C62A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oudy Old Style" panose="02020404030301010803"/>
            </a:rPr>
            <a:t>Watch clips from TV shows and Movies portraying various stereotypes</a:t>
          </a:r>
          <a:endParaRPr lang="en-US" sz="2500" kern="1200" dirty="0"/>
        </a:p>
      </dsp:txBody>
      <dsp:txXfrm>
        <a:off x="1725715" y="1868296"/>
        <a:ext cx="4180465" cy="1494125"/>
      </dsp:txXfrm>
    </dsp:sp>
    <dsp:sp modelId="{C73860CF-524B-4CB7-9816-B96E07540BFB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F9C9C-9657-4C8D-A6BD-258866806BEC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83946-1BFA-4A1D-BBA4-4DCAF53A97C1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Reflect</a:t>
          </a:r>
          <a:r>
            <a:rPr lang="en-US" sz="2500" kern="1200" dirty="0">
              <a:latin typeface="Goudy Old Style" panose="02020404030301010803"/>
            </a:rPr>
            <a:t> on how these subtle, and not-so-subtle, messages impact our world</a:t>
          </a:r>
          <a:endParaRPr lang="en-US" sz="2500" kern="1200" dirty="0"/>
        </a:p>
      </dsp:txBody>
      <dsp:txXfrm>
        <a:off x="1725715" y="3735953"/>
        <a:ext cx="4180465" cy="1494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FB7B8-CD0A-4840-9217-87B3F22479E4}">
      <dsp:nvSpPr>
        <dsp:cNvPr id="0" name=""/>
        <dsp:cNvSpPr/>
      </dsp:nvSpPr>
      <dsp:spPr>
        <a:xfrm>
          <a:off x="0" y="0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What is it telling you? </a:t>
          </a:r>
        </a:p>
      </dsp:txBody>
      <dsp:txXfrm>
        <a:off x="32736" y="32736"/>
        <a:ext cx="7343571" cy="1052211"/>
      </dsp:txXfrm>
    </dsp:sp>
    <dsp:sp modelId="{ACC4C10F-A51E-4F94-B5D7-7C7CF935AC19}">
      <dsp:nvSpPr>
        <dsp:cNvPr id="0" name=""/>
        <dsp:cNvSpPr/>
      </dsp:nvSpPr>
      <dsp:spPr>
        <a:xfrm>
          <a:off x="754379" y="1303964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10051616"/>
            <a:satOff val="33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Does it tell you to be or act a certain way? </a:t>
          </a:r>
        </a:p>
      </dsp:txBody>
      <dsp:txXfrm>
        <a:off x="787115" y="1336700"/>
        <a:ext cx="7003293" cy="1052211"/>
      </dsp:txXfrm>
    </dsp:sp>
    <dsp:sp modelId="{6679B8FB-614D-4BCC-A5FD-A4D991C5CDEA}">
      <dsp:nvSpPr>
        <dsp:cNvPr id="0" name=""/>
        <dsp:cNvSpPr/>
      </dsp:nvSpPr>
      <dsp:spPr>
        <a:xfrm>
          <a:off x="1508759" y="2607928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20103232"/>
            <a:satOff val="674"/>
            <a:lumOff val="-70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How does it make you feel? </a:t>
          </a:r>
        </a:p>
      </dsp:txBody>
      <dsp:txXfrm>
        <a:off x="1541495" y="2640664"/>
        <a:ext cx="7003293" cy="1052211"/>
      </dsp:txXfrm>
    </dsp:sp>
    <dsp:sp modelId="{A0AE69A0-1819-46CA-8A81-EE64E92A100A}">
      <dsp:nvSpPr>
        <dsp:cNvPr id="0" name=""/>
        <dsp:cNvSpPr/>
      </dsp:nvSpPr>
      <dsp:spPr>
        <a:xfrm>
          <a:off x="7823145" y="847576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986606" y="847576"/>
        <a:ext cx="399572" cy="546687"/>
      </dsp:txXfrm>
    </dsp:sp>
    <dsp:sp modelId="{8051E52F-BE35-49AC-9AE0-4A86B3B6DF7A}">
      <dsp:nvSpPr>
        <dsp:cNvPr id="0" name=""/>
        <dsp:cNvSpPr/>
      </dsp:nvSpPr>
      <dsp:spPr>
        <a:xfrm>
          <a:off x="8577525" y="2144089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1001320"/>
            <a:satOff val="-15847"/>
            <a:lumOff val="-14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40986" y="2144089"/>
        <a:ext cx="399572" cy="546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FB7B8-CD0A-4840-9217-87B3F22479E4}">
      <dsp:nvSpPr>
        <dsp:cNvPr id="0" name=""/>
        <dsp:cNvSpPr/>
      </dsp:nvSpPr>
      <dsp:spPr>
        <a:xfrm>
          <a:off x="0" y="0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What is it telling you? </a:t>
          </a:r>
        </a:p>
      </dsp:txBody>
      <dsp:txXfrm>
        <a:off x="32736" y="32736"/>
        <a:ext cx="7343571" cy="1052211"/>
      </dsp:txXfrm>
    </dsp:sp>
    <dsp:sp modelId="{ACC4C10F-A51E-4F94-B5D7-7C7CF935AC19}">
      <dsp:nvSpPr>
        <dsp:cNvPr id="0" name=""/>
        <dsp:cNvSpPr/>
      </dsp:nvSpPr>
      <dsp:spPr>
        <a:xfrm>
          <a:off x="754379" y="1303964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10051616"/>
            <a:satOff val="33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Does it tell you to be or act a certain way? </a:t>
          </a:r>
        </a:p>
      </dsp:txBody>
      <dsp:txXfrm>
        <a:off x="787115" y="1336700"/>
        <a:ext cx="7003293" cy="1052211"/>
      </dsp:txXfrm>
    </dsp:sp>
    <dsp:sp modelId="{6679B8FB-614D-4BCC-A5FD-A4D991C5CDEA}">
      <dsp:nvSpPr>
        <dsp:cNvPr id="0" name=""/>
        <dsp:cNvSpPr/>
      </dsp:nvSpPr>
      <dsp:spPr>
        <a:xfrm>
          <a:off x="1508759" y="2607928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20103232"/>
            <a:satOff val="674"/>
            <a:lumOff val="-70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How does it make you feel? </a:t>
          </a:r>
        </a:p>
      </dsp:txBody>
      <dsp:txXfrm>
        <a:off x="1541495" y="2640664"/>
        <a:ext cx="7003293" cy="1052211"/>
      </dsp:txXfrm>
    </dsp:sp>
    <dsp:sp modelId="{A0AE69A0-1819-46CA-8A81-EE64E92A100A}">
      <dsp:nvSpPr>
        <dsp:cNvPr id="0" name=""/>
        <dsp:cNvSpPr/>
      </dsp:nvSpPr>
      <dsp:spPr>
        <a:xfrm>
          <a:off x="7823145" y="847576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986606" y="847576"/>
        <a:ext cx="399572" cy="546687"/>
      </dsp:txXfrm>
    </dsp:sp>
    <dsp:sp modelId="{8051E52F-BE35-49AC-9AE0-4A86B3B6DF7A}">
      <dsp:nvSpPr>
        <dsp:cNvPr id="0" name=""/>
        <dsp:cNvSpPr/>
      </dsp:nvSpPr>
      <dsp:spPr>
        <a:xfrm>
          <a:off x="8577525" y="2144089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1001320"/>
            <a:satOff val="-15847"/>
            <a:lumOff val="-14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40986" y="2144089"/>
        <a:ext cx="399572" cy="546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FB7B8-CD0A-4840-9217-87B3F22479E4}">
      <dsp:nvSpPr>
        <dsp:cNvPr id="0" name=""/>
        <dsp:cNvSpPr/>
      </dsp:nvSpPr>
      <dsp:spPr>
        <a:xfrm>
          <a:off x="0" y="0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What is it telling you? </a:t>
          </a:r>
        </a:p>
      </dsp:txBody>
      <dsp:txXfrm>
        <a:off x="32736" y="32736"/>
        <a:ext cx="7343571" cy="1052211"/>
      </dsp:txXfrm>
    </dsp:sp>
    <dsp:sp modelId="{ACC4C10F-A51E-4F94-B5D7-7C7CF935AC19}">
      <dsp:nvSpPr>
        <dsp:cNvPr id="0" name=""/>
        <dsp:cNvSpPr/>
      </dsp:nvSpPr>
      <dsp:spPr>
        <a:xfrm>
          <a:off x="754379" y="1303964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10051616"/>
            <a:satOff val="33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Does it tell you to be or act a certain way? </a:t>
          </a:r>
        </a:p>
      </dsp:txBody>
      <dsp:txXfrm>
        <a:off x="787115" y="1336700"/>
        <a:ext cx="7003293" cy="1052211"/>
      </dsp:txXfrm>
    </dsp:sp>
    <dsp:sp modelId="{6679B8FB-614D-4BCC-A5FD-A4D991C5CDEA}">
      <dsp:nvSpPr>
        <dsp:cNvPr id="0" name=""/>
        <dsp:cNvSpPr/>
      </dsp:nvSpPr>
      <dsp:spPr>
        <a:xfrm>
          <a:off x="1508759" y="2607928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20103232"/>
            <a:satOff val="674"/>
            <a:lumOff val="-70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How does it make you feel? </a:t>
          </a:r>
        </a:p>
      </dsp:txBody>
      <dsp:txXfrm>
        <a:off x="1541495" y="2640664"/>
        <a:ext cx="7003293" cy="1052211"/>
      </dsp:txXfrm>
    </dsp:sp>
    <dsp:sp modelId="{A0AE69A0-1819-46CA-8A81-EE64E92A100A}">
      <dsp:nvSpPr>
        <dsp:cNvPr id="0" name=""/>
        <dsp:cNvSpPr/>
      </dsp:nvSpPr>
      <dsp:spPr>
        <a:xfrm>
          <a:off x="7823145" y="847576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986606" y="847576"/>
        <a:ext cx="399572" cy="546687"/>
      </dsp:txXfrm>
    </dsp:sp>
    <dsp:sp modelId="{8051E52F-BE35-49AC-9AE0-4A86B3B6DF7A}">
      <dsp:nvSpPr>
        <dsp:cNvPr id="0" name=""/>
        <dsp:cNvSpPr/>
      </dsp:nvSpPr>
      <dsp:spPr>
        <a:xfrm>
          <a:off x="8577525" y="2144089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1001320"/>
            <a:satOff val="-15847"/>
            <a:lumOff val="-14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40986" y="2144089"/>
        <a:ext cx="399572" cy="546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FB7B8-CD0A-4840-9217-87B3F22479E4}">
      <dsp:nvSpPr>
        <dsp:cNvPr id="0" name=""/>
        <dsp:cNvSpPr/>
      </dsp:nvSpPr>
      <dsp:spPr>
        <a:xfrm>
          <a:off x="0" y="0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What is it telling you? </a:t>
          </a:r>
        </a:p>
      </dsp:txBody>
      <dsp:txXfrm>
        <a:off x="32736" y="32736"/>
        <a:ext cx="7343571" cy="1052211"/>
      </dsp:txXfrm>
    </dsp:sp>
    <dsp:sp modelId="{ACC4C10F-A51E-4F94-B5D7-7C7CF935AC19}">
      <dsp:nvSpPr>
        <dsp:cNvPr id="0" name=""/>
        <dsp:cNvSpPr/>
      </dsp:nvSpPr>
      <dsp:spPr>
        <a:xfrm>
          <a:off x="754379" y="1303964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10051616"/>
            <a:satOff val="33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Does it tell you to be or act a certain way? </a:t>
          </a:r>
        </a:p>
      </dsp:txBody>
      <dsp:txXfrm>
        <a:off x="787115" y="1336700"/>
        <a:ext cx="7003293" cy="1052211"/>
      </dsp:txXfrm>
    </dsp:sp>
    <dsp:sp modelId="{6679B8FB-614D-4BCC-A5FD-A4D991C5CDEA}">
      <dsp:nvSpPr>
        <dsp:cNvPr id="0" name=""/>
        <dsp:cNvSpPr/>
      </dsp:nvSpPr>
      <dsp:spPr>
        <a:xfrm>
          <a:off x="1508759" y="2607928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20103232"/>
            <a:satOff val="674"/>
            <a:lumOff val="-70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How does it make you feel? </a:t>
          </a:r>
        </a:p>
      </dsp:txBody>
      <dsp:txXfrm>
        <a:off x="1541495" y="2640664"/>
        <a:ext cx="7003293" cy="1052211"/>
      </dsp:txXfrm>
    </dsp:sp>
    <dsp:sp modelId="{A0AE69A0-1819-46CA-8A81-EE64E92A100A}">
      <dsp:nvSpPr>
        <dsp:cNvPr id="0" name=""/>
        <dsp:cNvSpPr/>
      </dsp:nvSpPr>
      <dsp:spPr>
        <a:xfrm>
          <a:off x="7823145" y="847576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986606" y="847576"/>
        <a:ext cx="399572" cy="546687"/>
      </dsp:txXfrm>
    </dsp:sp>
    <dsp:sp modelId="{8051E52F-BE35-49AC-9AE0-4A86B3B6DF7A}">
      <dsp:nvSpPr>
        <dsp:cNvPr id="0" name=""/>
        <dsp:cNvSpPr/>
      </dsp:nvSpPr>
      <dsp:spPr>
        <a:xfrm>
          <a:off x="8577525" y="2144089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1001320"/>
            <a:satOff val="-15847"/>
            <a:lumOff val="-14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40986" y="2144089"/>
        <a:ext cx="399572" cy="5466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FB7B8-CD0A-4840-9217-87B3F22479E4}">
      <dsp:nvSpPr>
        <dsp:cNvPr id="0" name=""/>
        <dsp:cNvSpPr/>
      </dsp:nvSpPr>
      <dsp:spPr>
        <a:xfrm>
          <a:off x="0" y="0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What is it telling you? </a:t>
          </a:r>
        </a:p>
      </dsp:txBody>
      <dsp:txXfrm>
        <a:off x="32736" y="32736"/>
        <a:ext cx="7343571" cy="1052211"/>
      </dsp:txXfrm>
    </dsp:sp>
    <dsp:sp modelId="{ACC4C10F-A51E-4F94-B5D7-7C7CF935AC19}">
      <dsp:nvSpPr>
        <dsp:cNvPr id="0" name=""/>
        <dsp:cNvSpPr/>
      </dsp:nvSpPr>
      <dsp:spPr>
        <a:xfrm>
          <a:off x="754379" y="1303964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10051616"/>
            <a:satOff val="33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Does it tell you to be or act a certain way? </a:t>
          </a:r>
        </a:p>
      </dsp:txBody>
      <dsp:txXfrm>
        <a:off x="787115" y="1336700"/>
        <a:ext cx="7003293" cy="1052211"/>
      </dsp:txXfrm>
    </dsp:sp>
    <dsp:sp modelId="{6679B8FB-614D-4BCC-A5FD-A4D991C5CDEA}">
      <dsp:nvSpPr>
        <dsp:cNvPr id="0" name=""/>
        <dsp:cNvSpPr/>
      </dsp:nvSpPr>
      <dsp:spPr>
        <a:xfrm>
          <a:off x="1508759" y="2607928"/>
          <a:ext cx="8549640" cy="1117683"/>
        </a:xfrm>
        <a:prstGeom prst="roundRect">
          <a:avLst>
            <a:gd name="adj" fmla="val 10000"/>
          </a:avLst>
        </a:prstGeom>
        <a:solidFill>
          <a:schemeClr val="accent5">
            <a:hueOff val="20103232"/>
            <a:satOff val="674"/>
            <a:lumOff val="-70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How does it make you feel? </a:t>
          </a:r>
        </a:p>
      </dsp:txBody>
      <dsp:txXfrm>
        <a:off x="1541495" y="2640664"/>
        <a:ext cx="7003293" cy="1052211"/>
      </dsp:txXfrm>
    </dsp:sp>
    <dsp:sp modelId="{A0AE69A0-1819-46CA-8A81-EE64E92A100A}">
      <dsp:nvSpPr>
        <dsp:cNvPr id="0" name=""/>
        <dsp:cNvSpPr/>
      </dsp:nvSpPr>
      <dsp:spPr>
        <a:xfrm>
          <a:off x="7823145" y="847576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986606" y="847576"/>
        <a:ext cx="399572" cy="546687"/>
      </dsp:txXfrm>
    </dsp:sp>
    <dsp:sp modelId="{8051E52F-BE35-49AC-9AE0-4A86B3B6DF7A}">
      <dsp:nvSpPr>
        <dsp:cNvPr id="0" name=""/>
        <dsp:cNvSpPr/>
      </dsp:nvSpPr>
      <dsp:spPr>
        <a:xfrm>
          <a:off x="8577525" y="2144089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1001320"/>
            <a:satOff val="-15847"/>
            <a:lumOff val="-14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40986" y="2144089"/>
        <a:ext cx="399572" cy="546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D612D-3333-4422-BBA2-7C615EAE3B8E}" type="datetimeFigureOut">
              <a:rPr lang="en-US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7602-53B8-4697-AF85-C2AFC4DC2B2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dgaSuAjI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Teacher, thank you for choosing to share this Advisory Lesson with your class!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3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https://www.youtube.com/watch?v=1DxH5rqKF9I</a:t>
            </a:r>
          </a:p>
          <a:p>
            <a:r>
              <a:rPr lang="en-US" dirty="0"/>
              <a:t>3:26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84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Advise the students that we are going to watch a few more video clips and we want to invite them to be reflective of what the clip is trying to tell them about specific characters.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4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https://www.youtube.com/watch?v=fO263dPKqns (3:13)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11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Advise the students that we are going to watch a few more video clips and we want to invite them to be reflective of what the clip is trying to tell them about specific characters.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90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Engage the students in the reflection questions.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79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or click the link below to take a brief survey </a:t>
            </a:r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Engage the students in the check in question.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objectives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2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Play the video for the students (3:00)</a:t>
            </a:r>
          </a:p>
          <a:p>
            <a:r>
              <a:rPr lang="en-US" dirty="0"/>
              <a:t>https://www.youtube.com/watch?v=ZaMzYDe0taY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6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Advise the students that we are going to watch a few more video clips and we want to invite them to be reflective of what the clip is trying to tell them about specific characters.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https://www.youtube.com/watch?v=qVdgaSuAjII</a:t>
            </a:r>
            <a:endParaRPr lang="en-US" dirty="0"/>
          </a:p>
          <a:p>
            <a:r>
              <a:rPr lang="en-US" dirty="0"/>
              <a:t>(2:40)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Advise the students that we are going to watch a few more video clips and we want to invite them to be reflective of what the clip is trying to tell them about specific characters.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https://www.youtube.com/watch?v=Co0TOqe8zOw</a:t>
            </a:r>
          </a:p>
          <a:p>
            <a:r>
              <a:rPr lang="en-US" dirty="0">
                <a:cs typeface="Calibri"/>
              </a:rPr>
              <a:t>1:09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71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Advise the students that we are going to watch a few more video clips and we want to invite them to be reflective of what the clip is trying to tell them about specific characters.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37602-53B8-4697-AF85-C2AFC4DC2B2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6/23/2022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1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5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5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2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9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2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08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7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DxH5rqKF9I?feature=oembed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O263dPKqns?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aMzYDe0taY?feature=oembed" TargetMode="Externa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VdgaSuAjII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o0TOqe8zOw?feature=oembe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E0AD38-1392-4CED-9145-33F1341B6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57" r="-2" b="8446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/>
              <a:t>Media Literacy &amp; 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567" y="4289155"/>
            <a:ext cx="8652788" cy="4572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Student Health &amp; Human Services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Office of Human Relations, Diversity &amp; Equity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June 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4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E6DCC-7B39-461C-BCC0-F5757FA6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bg1"/>
                </a:solidFill>
              </a:rPr>
              <a:t>Watch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title="Diane Tells Bow and Dre They Treat Her Differently Because She's a Girl - black-ish">
            <a:hlinkClick r:id="" action="ppaction://media"/>
            <a:extLst>
              <a:ext uri="{FF2B5EF4-FFF2-40B4-BE49-F238E27FC236}">
                <a16:creationId xmlns:a16="http://schemas.microsoft.com/office/drawing/2014/main" id="{317B5834-DB2E-C7EB-1820-06DD174495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5599" y="1823075"/>
            <a:ext cx="6896443" cy="38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1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656F2-B13D-4A1D-90B8-288A5CA3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Questions to Ask Yourselves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5D1070-9F2B-4DE4-A2B3-02B5C6863E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13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4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C82BB-A19A-4B10-868A-0E757920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bg1"/>
                </a:solidFill>
              </a:rPr>
              <a:t>Watch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B41E58C0-92DB-4E5A-B549-A39DF29F3F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46570" y="1101598"/>
            <a:ext cx="6202238" cy="46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49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1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656F2-B13D-4A1D-90B8-288A5CA3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Questions to Ask Yourselves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5D1070-9F2B-4DE4-A2B3-02B5C6863E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296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A48D8-B4D5-4FB2-B23F-4E5877E3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Reflection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9306-9B32-48B0-9781-C5D008324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What are some take-aways you have from the few clips we saw? </a:t>
            </a:r>
          </a:p>
          <a:p>
            <a:pPr>
              <a:buClr>
                <a:srgbClr val="262626"/>
              </a:buClr>
            </a:pPr>
            <a:endParaRPr lang="en-US" sz="2000"/>
          </a:p>
          <a:p>
            <a:pPr>
              <a:buClr>
                <a:srgbClr val="262626"/>
              </a:buClr>
            </a:pPr>
            <a:r>
              <a:rPr lang="en-US" sz="2000"/>
              <a:t>Are there any other character stereotypes that stick out in your head from TV or movies? </a:t>
            </a:r>
          </a:p>
          <a:p>
            <a:pPr>
              <a:buClr>
                <a:srgbClr val="262626"/>
              </a:buClr>
            </a:pPr>
            <a:endParaRPr lang="en-US" sz="2000"/>
          </a:p>
          <a:p>
            <a:pPr>
              <a:buClr>
                <a:srgbClr val="262626"/>
              </a:buClr>
            </a:pPr>
            <a:r>
              <a:rPr lang="en-US" sz="2000"/>
              <a:t>What is a character you WISH you would see on TV or in movies? </a:t>
            </a:r>
          </a:p>
        </p:txBody>
      </p:sp>
    </p:spTree>
    <p:extLst>
      <p:ext uri="{BB962C8B-B14F-4D97-AF65-F5344CB8AC3E}">
        <p14:creationId xmlns:p14="http://schemas.microsoft.com/office/powerpoint/2010/main" val="10845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3C579-9EB0-4C4C-B05D-FD1634B3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bg1"/>
                </a:solidFill>
              </a:rPr>
              <a:t>Teacher Feedback Survey</a:t>
            </a:r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QRCode for HRDE Advisory Lesson Feedback Survey">
            <a:extLst>
              <a:ext uri="{FF2B5EF4-FFF2-40B4-BE49-F238E27FC236}">
                <a16:creationId xmlns:a16="http://schemas.microsoft.com/office/drawing/2014/main" id="{F8A45825-CBC0-8110-5775-031C658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357" y="645106"/>
            <a:ext cx="5564663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51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C1770-AB4E-028E-013E-D66CF7C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10" y="151244"/>
            <a:ext cx="5932737" cy="6555511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C9249-D57A-486F-9990-515FB2A0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>
                <a:solidFill>
                  <a:schemeClr val="bg1"/>
                </a:solidFill>
              </a:rPr>
              <a:t>Human Relations, Diversity &amp; Equity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4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98FBC-EE72-4DFB-873E-F7C2D331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/>
              <a:t>Welcome</a:t>
            </a:r>
            <a:br>
              <a:rPr lang="en-US"/>
            </a:br>
            <a:r>
              <a:rPr lang="en-US"/>
              <a:t>Do you prefer...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4B54C2-D5E3-4782-84AC-5907B6477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30084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322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6D60C-50B1-4F13-A7E6-C7944E65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Objectives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C49A8C-DD13-40A5-A741-239DE6C810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064637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46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4E523-F174-4CEE-919E-751E5487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/>
              <a:t>What is Media Literacy?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title="The Importance of Media Literacy">
            <a:hlinkClick r:id="" action="ppaction://media"/>
            <a:extLst>
              <a:ext uri="{FF2B5EF4-FFF2-40B4-BE49-F238E27FC236}">
                <a16:creationId xmlns:a16="http://schemas.microsoft.com/office/drawing/2014/main" id="{AF2B6088-3F5E-6A63-268A-2A0DE91DFF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1732" y="1749742"/>
            <a:ext cx="6693571" cy="37818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41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1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656F2-B13D-4A1D-90B8-288A5CA3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Questions to Ask Yourselves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5D1070-9F2B-4DE4-A2B3-02B5C6863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55682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07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4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F6952687-1313-4F8E-A73C-0BF85B2F46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3192" y="1101598"/>
            <a:ext cx="6202238" cy="46516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9E18E-B4D5-408A-AECB-AF0C6E1C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bg1"/>
                </a:solidFill>
              </a:rPr>
              <a:t>WATCH</a:t>
            </a: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97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1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656F2-B13D-4A1D-90B8-288A5CA3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Questions to Ask Yourselves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5D1070-9F2B-4DE4-A2B3-02B5C6863E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184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4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DC8AC-79BB-4482-A82B-725DF754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bg1"/>
                </a:solidFill>
              </a:rPr>
              <a:t>wATCH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title="Modern Family- Jay and Manny stand up to Gloria">
            <a:hlinkClick r:id="" action="ppaction://media"/>
            <a:extLst>
              <a:ext uri="{FF2B5EF4-FFF2-40B4-BE49-F238E27FC236}">
                <a16:creationId xmlns:a16="http://schemas.microsoft.com/office/drawing/2014/main" id="{8A27C902-68AD-8F20-5E14-F93DB686B0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86310" y="1559768"/>
            <a:ext cx="6477720" cy="36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3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1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656F2-B13D-4A1D-90B8-288A5CA3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Questions to Ask Yourselves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5D1070-9F2B-4DE4-A2B3-02B5C6863E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7723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2F24"/>
      </a:dk2>
      <a:lt2>
        <a:srgbClr val="E8E2E8"/>
      </a:lt2>
      <a:accent1>
        <a:srgbClr val="29BB21"/>
      </a:accent1>
      <a:accent2>
        <a:srgbClr val="5FB414"/>
      </a:accent2>
      <a:accent3>
        <a:srgbClr val="99A81E"/>
      </a:accent3>
      <a:accent4>
        <a:srgbClr val="CD9616"/>
      </a:accent4>
      <a:accent5>
        <a:srgbClr val="E75E29"/>
      </a:accent5>
      <a:accent6>
        <a:srgbClr val="D51731"/>
      </a:accent6>
      <a:hlink>
        <a:srgbClr val="B5723C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32</TotalTime>
  <Words>618</Words>
  <Application>Microsoft Office PowerPoint</Application>
  <PresentationFormat>Widescreen</PresentationFormat>
  <Paragraphs>80</Paragraphs>
  <Slides>16</Slides>
  <Notes>15</Notes>
  <HiddenSlides>1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Goudy Old Style</vt:lpstr>
      <vt:lpstr>SavonVTI</vt:lpstr>
      <vt:lpstr>Media Literacy &amp; Me</vt:lpstr>
      <vt:lpstr>Welcome Do you prefer...</vt:lpstr>
      <vt:lpstr>Objectives</vt:lpstr>
      <vt:lpstr>What is Media Literacy? </vt:lpstr>
      <vt:lpstr>Questions to Ask Yourselves</vt:lpstr>
      <vt:lpstr>WATCH</vt:lpstr>
      <vt:lpstr>Questions to Ask Yourselves</vt:lpstr>
      <vt:lpstr>wATCH</vt:lpstr>
      <vt:lpstr>Questions to Ask Yourselves</vt:lpstr>
      <vt:lpstr>Watch</vt:lpstr>
      <vt:lpstr>Questions to Ask Yourselves</vt:lpstr>
      <vt:lpstr>Watch</vt:lpstr>
      <vt:lpstr>Questions to Ask Yourselves</vt:lpstr>
      <vt:lpstr>Reflection</vt:lpstr>
      <vt:lpstr>Teacher Feedback Survey</vt:lpstr>
      <vt:lpstr>Human Relations, Diversity &amp; Equity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Gomez, Julie</cp:lastModifiedBy>
  <cp:revision>65</cp:revision>
  <dcterms:created xsi:type="dcterms:W3CDTF">2021-03-08T20:25:17Z</dcterms:created>
  <dcterms:modified xsi:type="dcterms:W3CDTF">2022-06-23T20:22:54Z</dcterms:modified>
</cp:coreProperties>
</file>